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76" r:id="rId5"/>
    <p:sldId id="294" r:id="rId6"/>
    <p:sldId id="281" r:id="rId7"/>
    <p:sldId id="268" r:id="rId8"/>
    <p:sldId id="270" r:id="rId9"/>
    <p:sldId id="273" r:id="rId10"/>
    <p:sldId id="274" r:id="rId11"/>
    <p:sldId id="275" r:id="rId12"/>
    <p:sldId id="271" r:id="rId13"/>
    <p:sldId id="283" r:id="rId14"/>
    <p:sldId id="284" r:id="rId15"/>
    <p:sldId id="285" r:id="rId16"/>
    <p:sldId id="295" r:id="rId17"/>
    <p:sldId id="296" r:id="rId18"/>
    <p:sldId id="272" r:id="rId19"/>
    <p:sldId id="290" r:id="rId20"/>
    <p:sldId id="291" r:id="rId21"/>
    <p:sldId id="266" r:id="rId22"/>
    <p:sldId id="289" r:id="rId23"/>
    <p:sldId id="293" r:id="rId24"/>
    <p:sldId id="292" r:id="rId25"/>
    <p:sldId id="286" r:id="rId26"/>
    <p:sldId id="28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26767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при решении задач ЕГЭ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94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4824"/>
            <a:ext cx="7272808" cy="4104456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434468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7488832" cy="3672408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310721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768752" cy="3888432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136618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04864"/>
            <a:ext cx="6768752" cy="3672408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330390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7488832" cy="396044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179663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60848"/>
            <a:ext cx="7416824" cy="3672407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735058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37" y="2492896"/>
            <a:ext cx="8437917" cy="293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336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34" y="2043113"/>
            <a:ext cx="8700159" cy="31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13382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(№12)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11026"/>
            <a:ext cx="5865513" cy="49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537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121f/00013716-8e128aeb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55" y="22980"/>
            <a:ext cx="7721352" cy="579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508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Физический смысл производной (№7)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41" y="1793185"/>
            <a:ext cx="83534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50" y="3212976"/>
            <a:ext cx="8410575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420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(№12)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318" y="6253457"/>
            <a:ext cx="936104" cy="21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5495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382" y="3038475"/>
            <a:ext cx="7419975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6810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myshared.ru/6/783556/slide_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1"/>
          <a:stretch/>
        </p:blipFill>
        <p:spPr bwMode="auto">
          <a:xfrm>
            <a:off x="539552" y="332656"/>
            <a:ext cx="8153400" cy="564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697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(№12)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318" y="6253457"/>
            <a:ext cx="936104" cy="21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850" y="1656095"/>
            <a:ext cx="87129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наибольшее значение функции y = x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+ 3x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− 9x – 7 на отрезке [−5; 0].</a:t>
            </a:r>
          </a:p>
          <a:p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начала найдем производную: y' =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+ 3x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− 9x − 7)’ = 3x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+ 6x − 9.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решаем уравнение: y' = 0 ⇒ 3x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+ 6x − 9 = 0 ⇒ ... ⇒ x = −3; x = 1.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Вычеркиваем корень x = 1, потому что он не принадлежит отрезку [−5; 0].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вычислить значение функции на концах отрезка и в точке x = −3: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y(−5) = (−5)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+ 4·(−5)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− 9·(−5) − 7 = −12;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y(−3) = (−3)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+ 4·(−3)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− 9·(−3) − 7 = 20;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y(0) = 0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+ 4·0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− 9·0 − 7 = −7.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Очевидно, наибольшее значение равно 20 — оно достигается в точке x = −3.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20</a:t>
            </a:r>
          </a:p>
        </p:txBody>
      </p:sp>
    </p:spTree>
    <p:extLst>
      <p:ext uri="{BB962C8B-B14F-4D97-AF65-F5344CB8AC3E}">
        <p14:creationId xmlns:p14="http://schemas.microsoft.com/office/powerpoint/2010/main" val="28125226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(№12)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30" y="1916832"/>
            <a:ext cx="663892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12" y="2669307"/>
            <a:ext cx="8067675" cy="408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318" y="6253457"/>
            <a:ext cx="936104" cy="21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36015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(№12)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318" y="6253457"/>
            <a:ext cx="936104" cy="21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55" y="1656095"/>
            <a:ext cx="8221925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454" y="2584825"/>
            <a:ext cx="7057371" cy="418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48079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функций без применения производной(№12)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711026"/>
            <a:ext cx="5865513" cy="49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303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функций без применения производной(№12)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573" y="1797050"/>
            <a:ext cx="5130165" cy="8128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9850"/>
            <a:ext cx="5196840" cy="8636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7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173" y="3473450"/>
            <a:ext cx="5383530" cy="7620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8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173" y="4146550"/>
            <a:ext cx="5410835" cy="86360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9" name="Picture 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773" y="4933950"/>
            <a:ext cx="5870575" cy="99060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775427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Геометрический смысл производной (№7)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7"/>
            <a:ext cx="7249928" cy="82528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805404"/>
            <a:ext cx="7249928" cy="89322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15" y="3861048"/>
            <a:ext cx="7249928" cy="650038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97152"/>
            <a:ext cx="7249928" cy="817566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6359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31" y="-3069"/>
            <a:ext cx="4279900" cy="276669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060848"/>
            <a:ext cx="5194300" cy="1976120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4" name="Picture 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5" y="3356992"/>
            <a:ext cx="4597400" cy="2343785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80400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56895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14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0" name="Freeform 126"/>
          <p:cNvSpPr>
            <a:spLocks/>
          </p:cNvSpPr>
          <p:nvPr/>
        </p:nvSpPr>
        <p:spPr bwMode="auto">
          <a:xfrm>
            <a:off x="5150644" y="2220791"/>
            <a:ext cx="638175" cy="1196975"/>
          </a:xfrm>
          <a:custGeom>
            <a:avLst/>
            <a:gdLst>
              <a:gd name="T0" fmla="*/ 620713 w 402"/>
              <a:gd name="T1" fmla="*/ 1173163 h 754"/>
              <a:gd name="T2" fmla="*/ 615950 w 402"/>
              <a:gd name="T3" fmla="*/ 954088 h 754"/>
              <a:gd name="T4" fmla="*/ 625475 w 402"/>
              <a:gd name="T5" fmla="*/ 149225 h 754"/>
              <a:gd name="T6" fmla="*/ 611188 w 402"/>
              <a:gd name="T7" fmla="*/ 53975 h 754"/>
              <a:gd name="T8" fmla="*/ 463550 w 402"/>
              <a:gd name="T9" fmla="*/ 101600 h 754"/>
              <a:gd name="T10" fmla="*/ 230188 w 402"/>
              <a:gd name="T11" fmla="*/ 282575 h 754"/>
              <a:gd name="T12" fmla="*/ 134938 w 402"/>
              <a:gd name="T13" fmla="*/ 463550 h 754"/>
              <a:gd name="T14" fmla="*/ 111125 w 402"/>
              <a:gd name="T15" fmla="*/ 715963 h 754"/>
              <a:gd name="T16" fmla="*/ 63500 w 402"/>
              <a:gd name="T17" fmla="*/ 996950 h 754"/>
              <a:gd name="T18" fmla="*/ 11113 w 402"/>
              <a:gd name="T19" fmla="*/ 1168400 h 754"/>
              <a:gd name="T20" fmla="*/ 130175 w 402"/>
              <a:gd name="T21" fmla="*/ 1173163 h 754"/>
              <a:gd name="T22" fmla="*/ 458788 w 402"/>
              <a:gd name="T23" fmla="*/ 1173163 h 754"/>
              <a:gd name="T24" fmla="*/ 582613 w 402"/>
              <a:gd name="T25" fmla="*/ 1168400 h 754"/>
              <a:gd name="T26" fmla="*/ 620713 w 402"/>
              <a:gd name="T27" fmla="*/ 1173163 h 7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02"/>
              <a:gd name="T43" fmla="*/ 0 h 754"/>
              <a:gd name="T44" fmla="*/ 402 w 402"/>
              <a:gd name="T45" fmla="*/ 754 h 7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02" h="754">
                <a:moveTo>
                  <a:pt x="391" y="739"/>
                </a:moveTo>
                <a:cubicBezTo>
                  <a:pt x="395" y="714"/>
                  <a:pt x="388" y="708"/>
                  <a:pt x="388" y="601"/>
                </a:cubicBezTo>
                <a:cubicBezTo>
                  <a:pt x="388" y="494"/>
                  <a:pt x="394" y="188"/>
                  <a:pt x="394" y="94"/>
                </a:cubicBezTo>
                <a:cubicBezTo>
                  <a:pt x="394" y="0"/>
                  <a:pt x="402" y="39"/>
                  <a:pt x="385" y="34"/>
                </a:cubicBezTo>
                <a:cubicBezTo>
                  <a:pt x="368" y="29"/>
                  <a:pt x="332" y="40"/>
                  <a:pt x="292" y="64"/>
                </a:cubicBezTo>
                <a:cubicBezTo>
                  <a:pt x="252" y="88"/>
                  <a:pt x="179" y="140"/>
                  <a:pt x="145" y="178"/>
                </a:cubicBezTo>
                <a:cubicBezTo>
                  <a:pt x="111" y="216"/>
                  <a:pt x="97" y="247"/>
                  <a:pt x="85" y="292"/>
                </a:cubicBezTo>
                <a:cubicBezTo>
                  <a:pt x="73" y="337"/>
                  <a:pt x="77" y="395"/>
                  <a:pt x="70" y="451"/>
                </a:cubicBezTo>
                <a:cubicBezTo>
                  <a:pt x="63" y="507"/>
                  <a:pt x="50" y="581"/>
                  <a:pt x="40" y="628"/>
                </a:cubicBezTo>
                <a:cubicBezTo>
                  <a:pt x="30" y="675"/>
                  <a:pt x="0" y="718"/>
                  <a:pt x="7" y="736"/>
                </a:cubicBezTo>
                <a:cubicBezTo>
                  <a:pt x="14" y="754"/>
                  <a:pt x="35" y="738"/>
                  <a:pt x="82" y="739"/>
                </a:cubicBezTo>
                <a:cubicBezTo>
                  <a:pt x="129" y="740"/>
                  <a:pt x="242" y="739"/>
                  <a:pt x="289" y="739"/>
                </a:cubicBezTo>
                <a:cubicBezTo>
                  <a:pt x="336" y="739"/>
                  <a:pt x="350" y="736"/>
                  <a:pt x="367" y="736"/>
                </a:cubicBezTo>
                <a:cubicBezTo>
                  <a:pt x="384" y="736"/>
                  <a:pt x="386" y="738"/>
                  <a:pt x="391" y="739"/>
                </a:cubicBezTo>
                <a:close/>
              </a:path>
            </a:pathLst>
          </a:cu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20"/>
          <p:cNvGrpSpPr>
            <a:grpSpLocks/>
          </p:cNvGrpSpPr>
          <p:nvPr/>
        </p:nvGrpSpPr>
        <p:grpSpPr bwMode="auto">
          <a:xfrm>
            <a:off x="123031" y="5465641"/>
            <a:ext cx="6602413" cy="889000"/>
            <a:chOff x="0" y="3306"/>
            <a:chExt cx="4159" cy="560"/>
          </a:xfrm>
        </p:grpSpPr>
        <p:sp>
          <p:nvSpPr>
            <p:cNvPr id="8289" name="Text Box 19"/>
            <p:cNvSpPr txBox="1">
              <a:spLocks noChangeArrowheads="1"/>
            </p:cNvSpPr>
            <p:nvPr/>
          </p:nvSpPr>
          <p:spPr bwMode="auto">
            <a:xfrm>
              <a:off x="68" y="3578"/>
              <a:ext cx="55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/>
                <a:t> </a:t>
              </a:r>
              <a:r>
                <a:rPr lang="en-US" altLang="ru-RU" sz="2400"/>
                <a:t>f(x)</a:t>
              </a:r>
              <a:endParaRPr lang="ru-RU" altLang="ru-RU" sz="2400">
                <a:solidFill>
                  <a:srgbClr val="FF0000"/>
                </a:solidFill>
              </a:endParaRPr>
            </a:p>
          </p:txBody>
        </p:sp>
        <p:sp>
          <p:nvSpPr>
            <p:cNvPr id="8290" name="Text Box 20"/>
            <p:cNvSpPr txBox="1">
              <a:spLocks noChangeArrowheads="1"/>
            </p:cNvSpPr>
            <p:nvPr/>
          </p:nvSpPr>
          <p:spPr bwMode="auto">
            <a:xfrm>
              <a:off x="0" y="3306"/>
              <a:ext cx="6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/>
                <a:t>  f</a:t>
              </a:r>
              <a:r>
                <a:rPr lang="en-US" altLang="ru-RU" sz="2400" baseline="30000"/>
                <a:t>/</a:t>
              </a:r>
              <a:r>
                <a:rPr lang="en-US" altLang="ru-RU" sz="2400"/>
                <a:t>(x)</a:t>
              </a:r>
              <a:endParaRPr lang="ru-RU" altLang="ru-RU" sz="1800"/>
            </a:p>
          </p:txBody>
        </p:sp>
        <p:sp>
          <p:nvSpPr>
            <p:cNvPr id="8291" name="Freeform 21"/>
            <p:cNvSpPr>
              <a:spLocks/>
            </p:cNvSpPr>
            <p:nvPr/>
          </p:nvSpPr>
          <p:spPr bwMode="auto">
            <a:xfrm>
              <a:off x="128" y="3576"/>
              <a:ext cx="3952" cy="1"/>
            </a:xfrm>
            <a:custGeom>
              <a:avLst/>
              <a:gdLst>
                <a:gd name="T0" fmla="*/ 0 w 3952"/>
                <a:gd name="T1" fmla="*/ 0 h 1"/>
                <a:gd name="T2" fmla="*/ 3952 w 3952"/>
                <a:gd name="T3" fmla="*/ 0 h 1"/>
                <a:gd name="T4" fmla="*/ 0 60000 65536"/>
                <a:gd name="T5" fmla="*/ 0 60000 65536"/>
                <a:gd name="T6" fmla="*/ 0 w 3952"/>
                <a:gd name="T7" fmla="*/ 0 h 1"/>
                <a:gd name="T8" fmla="*/ 3952 w 395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952" h="1">
                  <a:moveTo>
                    <a:pt x="0" y="0"/>
                  </a:moveTo>
                  <a:lnTo>
                    <a:pt x="3952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92" name="Text Box 112"/>
            <p:cNvSpPr txBox="1">
              <a:spLocks noChangeArrowheads="1"/>
            </p:cNvSpPr>
            <p:nvPr/>
          </p:nvSpPr>
          <p:spPr bwMode="auto">
            <a:xfrm>
              <a:off x="3936" y="353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400" b="1"/>
                <a:t>x</a:t>
              </a:r>
              <a:endParaRPr lang="ru-RU" altLang="ru-RU" sz="2400" b="1"/>
            </a:p>
          </p:txBody>
        </p:sp>
      </p:grpSp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662781" y="404691"/>
            <a:ext cx="8135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На рисунке изображен график  производной функции у =</a:t>
            </a:r>
            <a:r>
              <a:rPr lang="en-US" altLang="ru-RU" sz="2000" dirty="0"/>
              <a:t>f</a:t>
            </a:r>
            <a:r>
              <a:rPr lang="ru-RU" altLang="ru-RU" sz="2000" dirty="0"/>
              <a:t> </a:t>
            </a:r>
            <a:r>
              <a:rPr lang="en-US" altLang="ru-RU" sz="2000" dirty="0"/>
              <a:t>(x)</a:t>
            </a:r>
            <a:r>
              <a:rPr lang="ru-RU" altLang="ru-RU" sz="2000" dirty="0"/>
              <a:t>, заданной на промежутке (- 8; 8). </a:t>
            </a:r>
          </a:p>
        </p:txBody>
      </p:sp>
      <p:sp>
        <p:nvSpPr>
          <p:cNvPr id="8197" name="Text Box 22"/>
          <p:cNvSpPr txBox="1">
            <a:spLocks noChangeArrowheads="1"/>
          </p:cNvSpPr>
          <p:nvPr/>
        </p:nvSpPr>
        <p:spPr bwMode="auto">
          <a:xfrm>
            <a:off x="3664744" y="2044579"/>
            <a:ext cx="13160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/>
              <a:t>y</a:t>
            </a:r>
            <a:r>
              <a:rPr lang="ru-RU" altLang="ru-RU" sz="2400" b="1" dirty="0"/>
              <a:t> = </a:t>
            </a:r>
            <a:r>
              <a:rPr lang="en-US" altLang="ru-RU" sz="2400" b="1" dirty="0"/>
              <a:t>f </a:t>
            </a:r>
            <a:r>
              <a:rPr lang="en-US" altLang="ru-RU" sz="2400" b="1" baseline="30000" dirty="0"/>
              <a:t>/</a:t>
            </a:r>
            <a:r>
              <a:rPr lang="en-US" altLang="ru-RU" sz="2400" b="1" dirty="0"/>
              <a:t>(x)</a:t>
            </a:r>
            <a:endParaRPr lang="ru-RU" altLang="ru-RU" sz="2400" b="1" dirty="0"/>
          </a:p>
        </p:txBody>
      </p:sp>
      <p:sp>
        <p:nvSpPr>
          <p:cNvPr id="8198" name="Rectangle 23"/>
          <p:cNvSpPr>
            <a:spLocks noChangeArrowheads="1"/>
          </p:cNvSpPr>
          <p:nvPr/>
        </p:nvSpPr>
        <p:spPr bwMode="auto">
          <a:xfrm>
            <a:off x="3405981" y="3798766"/>
            <a:ext cx="39052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latin typeface="Arial Cyr" charset="-52"/>
              </a:rPr>
              <a:t> </a:t>
            </a:r>
            <a:endParaRPr lang="ru-RU" altLang="ru-RU" sz="1800"/>
          </a:p>
        </p:txBody>
      </p:sp>
      <p:sp>
        <p:nvSpPr>
          <p:cNvPr id="8199" name="Freeform 25"/>
          <p:cNvSpPr>
            <a:spLocks/>
          </p:cNvSpPr>
          <p:nvPr/>
        </p:nvSpPr>
        <p:spPr bwMode="auto">
          <a:xfrm>
            <a:off x="859631" y="4778254"/>
            <a:ext cx="4914900" cy="1587"/>
          </a:xfrm>
          <a:custGeom>
            <a:avLst/>
            <a:gdLst>
              <a:gd name="T0" fmla="*/ 0 w 3096"/>
              <a:gd name="T1" fmla="*/ 0 h 1"/>
              <a:gd name="T2" fmla="*/ 4914900 w 3096"/>
              <a:gd name="T3" fmla="*/ 0 h 1"/>
              <a:gd name="T4" fmla="*/ 0 60000 65536"/>
              <a:gd name="T5" fmla="*/ 0 60000 65536"/>
              <a:gd name="T6" fmla="*/ 0 w 3096"/>
              <a:gd name="T7" fmla="*/ 0 h 1"/>
              <a:gd name="T8" fmla="*/ 3096 w 309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96" h="1">
                <a:moveTo>
                  <a:pt x="0" y="0"/>
                </a:moveTo>
                <a:lnTo>
                  <a:pt x="3096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0" name="Freeform 26"/>
          <p:cNvSpPr>
            <a:spLocks/>
          </p:cNvSpPr>
          <p:nvPr/>
        </p:nvSpPr>
        <p:spPr bwMode="auto">
          <a:xfrm>
            <a:off x="853281" y="4498854"/>
            <a:ext cx="4908550" cy="1587"/>
          </a:xfrm>
          <a:custGeom>
            <a:avLst/>
            <a:gdLst>
              <a:gd name="T0" fmla="*/ 0 w 3092"/>
              <a:gd name="T1" fmla="*/ 0 h 1"/>
              <a:gd name="T2" fmla="*/ 4908550 w 3092"/>
              <a:gd name="T3" fmla="*/ 0 h 1"/>
              <a:gd name="T4" fmla="*/ 0 60000 65536"/>
              <a:gd name="T5" fmla="*/ 0 60000 65536"/>
              <a:gd name="T6" fmla="*/ 0 w 3092"/>
              <a:gd name="T7" fmla="*/ 0 h 1"/>
              <a:gd name="T8" fmla="*/ 3092 w 3092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92" h="1">
                <a:moveTo>
                  <a:pt x="0" y="0"/>
                </a:moveTo>
                <a:lnTo>
                  <a:pt x="3092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1" name="Freeform 27"/>
          <p:cNvSpPr>
            <a:spLocks/>
          </p:cNvSpPr>
          <p:nvPr/>
        </p:nvSpPr>
        <p:spPr bwMode="auto">
          <a:xfrm>
            <a:off x="846931" y="4213104"/>
            <a:ext cx="4921250" cy="6350"/>
          </a:xfrm>
          <a:custGeom>
            <a:avLst/>
            <a:gdLst>
              <a:gd name="T0" fmla="*/ 0 w 3100"/>
              <a:gd name="T1" fmla="*/ 6350 h 4"/>
              <a:gd name="T2" fmla="*/ 4921250 w 3100"/>
              <a:gd name="T3" fmla="*/ 0 h 4"/>
              <a:gd name="T4" fmla="*/ 0 60000 65536"/>
              <a:gd name="T5" fmla="*/ 0 60000 65536"/>
              <a:gd name="T6" fmla="*/ 0 w 3100"/>
              <a:gd name="T7" fmla="*/ 0 h 4"/>
              <a:gd name="T8" fmla="*/ 3100 w 310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00" h="4">
                <a:moveTo>
                  <a:pt x="0" y="4"/>
                </a:moveTo>
                <a:lnTo>
                  <a:pt x="3100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2" name="Freeform 28"/>
          <p:cNvSpPr>
            <a:spLocks/>
          </p:cNvSpPr>
          <p:nvPr/>
        </p:nvSpPr>
        <p:spPr bwMode="auto">
          <a:xfrm>
            <a:off x="846931" y="3933704"/>
            <a:ext cx="4933950" cy="12700"/>
          </a:xfrm>
          <a:custGeom>
            <a:avLst/>
            <a:gdLst>
              <a:gd name="T0" fmla="*/ 0 w 3108"/>
              <a:gd name="T1" fmla="*/ 12700 h 8"/>
              <a:gd name="T2" fmla="*/ 4933950 w 3108"/>
              <a:gd name="T3" fmla="*/ 0 h 8"/>
              <a:gd name="T4" fmla="*/ 0 60000 65536"/>
              <a:gd name="T5" fmla="*/ 0 60000 65536"/>
              <a:gd name="T6" fmla="*/ 0 w 3108"/>
              <a:gd name="T7" fmla="*/ 0 h 8"/>
              <a:gd name="T8" fmla="*/ 3108 w 3108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08" h="8">
                <a:moveTo>
                  <a:pt x="0" y="8"/>
                </a:moveTo>
                <a:lnTo>
                  <a:pt x="3108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3" name="Freeform 29"/>
          <p:cNvSpPr>
            <a:spLocks/>
          </p:cNvSpPr>
          <p:nvPr/>
        </p:nvSpPr>
        <p:spPr bwMode="auto">
          <a:xfrm>
            <a:off x="834231" y="3654304"/>
            <a:ext cx="4946650" cy="6350"/>
          </a:xfrm>
          <a:custGeom>
            <a:avLst/>
            <a:gdLst>
              <a:gd name="T0" fmla="*/ 0 w 3116"/>
              <a:gd name="T1" fmla="*/ 0 h 4"/>
              <a:gd name="T2" fmla="*/ 4946650 w 3116"/>
              <a:gd name="T3" fmla="*/ 6350 h 4"/>
              <a:gd name="T4" fmla="*/ 0 60000 65536"/>
              <a:gd name="T5" fmla="*/ 0 60000 65536"/>
              <a:gd name="T6" fmla="*/ 0 w 3116"/>
              <a:gd name="T7" fmla="*/ 0 h 4"/>
              <a:gd name="T8" fmla="*/ 3116 w 3116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16" h="4">
                <a:moveTo>
                  <a:pt x="0" y="0"/>
                </a:moveTo>
                <a:lnTo>
                  <a:pt x="3116" y="4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4" name="Freeform 31"/>
          <p:cNvSpPr>
            <a:spLocks/>
          </p:cNvSpPr>
          <p:nvPr/>
        </p:nvSpPr>
        <p:spPr bwMode="auto">
          <a:xfrm>
            <a:off x="859631" y="2543054"/>
            <a:ext cx="4921250" cy="1587"/>
          </a:xfrm>
          <a:custGeom>
            <a:avLst/>
            <a:gdLst>
              <a:gd name="T0" fmla="*/ 0 w 3100"/>
              <a:gd name="T1" fmla="*/ 0 h 1"/>
              <a:gd name="T2" fmla="*/ 4921250 w 3100"/>
              <a:gd name="T3" fmla="*/ 0 h 1"/>
              <a:gd name="T4" fmla="*/ 0 60000 65536"/>
              <a:gd name="T5" fmla="*/ 0 60000 65536"/>
              <a:gd name="T6" fmla="*/ 0 w 3100"/>
              <a:gd name="T7" fmla="*/ 0 h 1"/>
              <a:gd name="T8" fmla="*/ 3100 w 310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00" h="1">
                <a:moveTo>
                  <a:pt x="0" y="0"/>
                </a:moveTo>
                <a:lnTo>
                  <a:pt x="3100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5" name="Freeform 32"/>
          <p:cNvSpPr>
            <a:spLocks/>
          </p:cNvSpPr>
          <p:nvPr/>
        </p:nvSpPr>
        <p:spPr bwMode="auto">
          <a:xfrm>
            <a:off x="840581" y="2263654"/>
            <a:ext cx="4940300" cy="6350"/>
          </a:xfrm>
          <a:custGeom>
            <a:avLst/>
            <a:gdLst>
              <a:gd name="T0" fmla="*/ 0 w 3112"/>
              <a:gd name="T1" fmla="*/ 6350 h 4"/>
              <a:gd name="T2" fmla="*/ 4940300 w 3112"/>
              <a:gd name="T3" fmla="*/ 0 h 4"/>
              <a:gd name="T4" fmla="*/ 0 60000 65536"/>
              <a:gd name="T5" fmla="*/ 0 60000 65536"/>
              <a:gd name="T6" fmla="*/ 0 w 3112"/>
              <a:gd name="T7" fmla="*/ 0 h 4"/>
              <a:gd name="T8" fmla="*/ 3112 w 3112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12" h="4">
                <a:moveTo>
                  <a:pt x="0" y="4"/>
                </a:moveTo>
                <a:lnTo>
                  <a:pt x="3112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06" name="Line 34"/>
          <p:cNvSpPr>
            <a:spLocks noChangeShapeType="1"/>
          </p:cNvSpPr>
          <p:nvPr/>
        </p:nvSpPr>
        <p:spPr bwMode="auto">
          <a:xfrm>
            <a:off x="929481" y="3395541"/>
            <a:ext cx="48974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207" name="Group 35"/>
          <p:cNvGrpSpPr>
            <a:grpSpLocks/>
          </p:cNvGrpSpPr>
          <p:nvPr/>
        </p:nvGrpSpPr>
        <p:grpSpPr bwMode="auto">
          <a:xfrm>
            <a:off x="853281" y="1855666"/>
            <a:ext cx="4929188" cy="3024188"/>
            <a:chOff x="2424" y="346"/>
            <a:chExt cx="3105" cy="3199"/>
          </a:xfrm>
        </p:grpSpPr>
        <p:sp>
          <p:nvSpPr>
            <p:cNvPr id="8272" name="Freeform 36"/>
            <p:cNvSpPr>
              <a:spLocks/>
            </p:cNvSpPr>
            <p:nvPr/>
          </p:nvSpPr>
          <p:spPr bwMode="auto">
            <a:xfrm>
              <a:off x="2424" y="354"/>
              <a:ext cx="2" cy="3172"/>
            </a:xfrm>
            <a:custGeom>
              <a:avLst/>
              <a:gdLst>
                <a:gd name="T0" fmla="*/ 0 w 2"/>
                <a:gd name="T1" fmla="*/ 0 h 3172"/>
                <a:gd name="T2" fmla="*/ 2 w 2"/>
                <a:gd name="T3" fmla="*/ 3172 h 3172"/>
                <a:gd name="T4" fmla="*/ 0 60000 65536"/>
                <a:gd name="T5" fmla="*/ 0 60000 65536"/>
                <a:gd name="T6" fmla="*/ 0 w 2"/>
                <a:gd name="T7" fmla="*/ 0 h 3172"/>
                <a:gd name="T8" fmla="*/ 2 w 2"/>
                <a:gd name="T9" fmla="*/ 3172 h 317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3172">
                  <a:moveTo>
                    <a:pt x="0" y="0"/>
                  </a:moveTo>
                  <a:lnTo>
                    <a:pt x="2" y="3172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73" name="Freeform 37"/>
            <p:cNvSpPr>
              <a:spLocks/>
            </p:cNvSpPr>
            <p:nvPr/>
          </p:nvSpPr>
          <p:spPr bwMode="auto">
            <a:xfrm>
              <a:off x="5528" y="370"/>
              <a:ext cx="1" cy="3136"/>
            </a:xfrm>
            <a:custGeom>
              <a:avLst/>
              <a:gdLst>
                <a:gd name="T0" fmla="*/ 0 w 1"/>
                <a:gd name="T1" fmla="*/ 0 h 3136"/>
                <a:gd name="T2" fmla="*/ 0 w 1"/>
                <a:gd name="T3" fmla="*/ 3136 h 3136"/>
                <a:gd name="T4" fmla="*/ 0 60000 65536"/>
                <a:gd name="T5" fmla="*/ 0 60000 65536"/>
                <a:gd name="T6" fmla="*/ 0 w 1"/>
                <a:gd name="T7" fmla="*/ 0 h 3136"/>
                <a:gd name="T8" fmla="*/ 1 w 1"/>
                <a:gd name="T9" fmla="*/ 3136 h 31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136">
                  <a:moveTo>
                    <a:pt x="0" y="0"/>
                  </a:moveTo>
                  <a:lnTo>
                    <a:pt x="0" y="3136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74" name="Freeform 38"/>
            <p:cNvSpPr>
              <a:spLocks/>
            </p:cNvSpPr>
            <p:nvPr/>
          </p:nvSpPr>
          <p:spPr bwMode="auto">
            <a:xfrm>
              <a:off x="5332" y="362"/>
              <a:ext cx="4" cy="3172"/>
            </a:xfrm>
            <a:custGeom>
              <a:avLst/>
              <a:gdLst>
                <a:gd name="T0" fmla="*/ 4 w 4"/>
                <a:gd name="T1" fmla="*/ 0 h 3172"/>
                <a:gd name="T2" fmla="*/ 0 w 4"/>
                <a:gd name="T3" fmla="*/ 3172 h 3172"/>
                <a:gd name="T4" fmla="*/ 0 60000 65536"/>
                <a:gd name="T5" fmla="*/ 0 60000 65536"/>
                <a:gd name="T6" fmla="*/ 0 w 4"/>
                <a:gd name="T7" fmla="*/ 0 h 3172"/>
                <a:gd name="T8" fmla="*/ 4 w 4"/>
                <a:gd name="T9" fmla="*/ 3172 h 317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172">
                  <a:moveTo>
                    <a:pt x="4" y="0"/>
                  </a:moveTo>
                  <a:lnTo>
                    <a:pt x="0" y="3172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75" name="Freeform 39"/>
            <p:cNvSpPr>
              <a:spLocks/>
            </p:cNvSpPr>
            <p:nvPr/>
          </p:nvSpPr>
          <p:spPr bwMode="auto">
            <a:xfrm>
              <a:off x="5136" y="362"/>
              <a:ext cx="4" cy="3168"/>
            </a:xfrm>
            <a:custGeom>
              <a:avLst/>
              <a:gdLst>
                <a:gd name="T0" fmla="*/ 4 w 4"/>
                <a:gd name="T1" fmla="*/ 0 h 3168"/>
                <a:gd name="T2" fmla="*/ 0 w 4"/>
                <a:gd name="T3" fmla="*/ 3168 h 3168"/>
                <a:gd name="T4" fmla="*/ 0 60000 65536"/>
                <a:gd name="T5" fmla="*/ 0 60000 65536"/>
                <a:gd name="T6" fmla="*/ 0 w 4"/>
                <a:gd name="T7" fmla="*/ 0 h 3168"/>
                <a:gd name="T8" fmla="*/ 4 w 4"/>
                <a:gd name="T9" fmla="*/ 3168 h 31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168">
                  <a:moveTo>
                    <a:pt x="4" y="0"/>
                  </a:moveTo>
                  <a:lnTo>
                    <a:pt x="0" y="3168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76" name="Freeform 40"/>
            <p:cNvSpPr>
              <a:spLocks/>
            </p:cNvSpPr>
            <p:nvPr/>
          </p:nvSpPr>
          <p:spPr bwMode="auto">
            <a:xfrm>
              <a:off x="4944" y="362"/>
              <a:ext cx="1" cy="3160"/>
            </a:xfrm>
            <a:custGeom>
              <a:avLst/>
              <a:gdLst>
                <a:gd name="T0" fmla="*/ 0 w 1"/>
                <a:gd name="T1" fmla="*/ 0 h 3160"/>
                <a:gd name="T2" fmla="*/ 0 w 1"/>
                <a:gd name="T3" fmla="*/ 3160 h 3160"/>
                <a:gd name="T4" fmla="*/ 0 60000 65536"/>
                <a:gd name="T5" fmla="*/ 0 60000 65536"/>
                <a:gd name="T6" fmla="*/ 0 w 1"/>
                <a:gd name="T7" fmla="*/ 0 h 3160"/>
                <a:gd name="T8" fmla="*/ 1 w 1"/>
                <a:gd name="T9" fmla="*/ 3160 h 31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160">
                  <a:moveTo>
                    <a:pt x="0" y="0"/>
                  </a:moveTo>
                  <a:lnTo>
                    <a:pt x="0" y="3160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77" name="Freeform 41"/>
            <p:cNvSpPr>
              <a:spLocks/>
            </p:cNvSpPr>
            <p:nvPr/>
          </p:nvSpPr>
          <p:spPr bwMode="auto">
            <a:xfrm>
              <a:off x="4748" y="358"/>
              <a:ext cx="4" cy="3172"/>
            </a:xfrm>
            <a:custGeom>
              <a:avLst/>
              <a:gdLst>
                <a:gd name="T0" fmla="*/ 4 w 4"/>
                <a:gd name="T1" fmla="*/ 0 h 3172"/>
                <a:gd name="T2" fmla="*/ 0 w 4"/>
                <a:gd name="T3" fmla="*/ 3172 h 3172"/>
                <a:gd name="T4" fmla="*/ 0 60000 65536"/>
                <a:gd name="T5" fmla="*/ 0 60000 65536"/>
                <a:gd name="T6" fmla="*/ 0 w 4"/>
                <a:gd name="T7" fmla="*/ 0 h 3172"/>
                <a:gd name="T8" fmla="*/ 4 w 4"/>
                <a:gd name="T9" fmla="*/ 3172 h 317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172">
                  <a:moveTo>
                    <a:pt x="4" y="0"/>
                  </a:moveTo>
                  <a:lnTo>
                    <a:pt x="0" y="3172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78" name="Freeform 42"/>
            <p:cNvSpPr>
              <a:spLocks/>
            </p:cNvSpPr>
            <p:nvPr/>
          </p:nvSpPr>
          <p:spPr bwMode="auto">
            <a:xfrm>
              <a:off x="4544" y="354"/>
              <a:ext cx="14" cy="3191"/>
            </a:xfrm>
            <a:custGeom>
              <a:avLst/>
              <a:gdLst>
                <a:gd name="T0" fmla="*/ 0 w 14"/>
                <a:gd name="T1" fmla="*/ 0 h 3191"/>
                <a:gd name="T2" fmla="*/ 14 w 14"/>
                <a:gd name="T3" fmla="*/ 3191 h 3191"/>
                <a:gd name="T4" fmla="*/ 0 60000 65536"/>
                <a:gd name="T5" fmla="*/ 0 60000 65536"/>
                <a:gd name="T6" fmla="*/ 0 w 14"/>
                <a:gd name="T7" fmla="*/ 0 h 3191"/>
                <a:gd name="T8" fmla="*/ 14 w 14"/>
                <a:gd name="T9" fmla="*/ 3191 h 319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" h="3191">
                  <a:moveTo>
                    <a:pt x="0" y="0"/>
                  </a:moveTo>
                  <a:lnTo>
                    <a:pt x="14" y="3191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79" name="Freeform 43"/>
            <p:cNvSpPr>
              <a:spLocks/>
            </p:cNvSpPr>
            <p:nvPr/>
          </p:nvSpPr>
          <p:spPr bwMode="auto">
            <a:xfrm>
              <a:off x="4360" y="370"/>
              <a:ext cx="4" cy="3160"/>
            </a:xfrm>
            <a:custGeom>
              <a:avLst/>
              <a:gdLst>
                <a:gd name="T0" fmla="*/ 4 w 4"/>
                <a:gd name="T1" fmla="*/ 0 h 3160"/>
                <a:gd name="T2" fmla="*/ 0 w 4"/>
                <a:gd name="T3" fmla="*/ 3160 h 3160"/>
                <a:gd name="T4" fmla="*/ 0 60000 65536"/>
                <a:gd name="T5" fmla="*/ 0 60000 65536"/>
                <a:gd name="T6" fmla="*/ 0 w 4"/>
                <a:gd name="T7" fmla="*/ 0 h 3160"/>
                <a:gd name="T8" fmla="*/ 4 w 4"/>
                <a:gd name="T9" fmla="*/ 3160 h 31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160">
                  <a:moveTo>
                    <a:pt x="4" y="0"/>
                  </a:moveTo>
                  <a:lnTo>
                    <a:pt x="0" y="3160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0" name="Freeform 44"/>
            <p:cNvSpPr>
              <a:spLocks/>
            </p:cNvSpPr>
            <p:nvPr/>
          </p:nvSpPr>
          <p:spPr bwMode="auto">
            <a:xfrm>
              <a:off x="4168" y="370"/>
              <a:ext cx="1" cy="3152"/>
            </a:xfrm>
            <a:custGeom>
              <a:avLst/>
              <a:gdLst>
                <a:gd name="T0" fmla="*/ 0 w 1"/>
                <a:gd name="T1" fmla="*/ 0 h 3152"/>
                <a:gd name="T2" fmla="*/ 0 w 1"/>
                <a:gd name="T3" fmla="*/ 3152 h 3152"/>
                <a:gd name="T4" fmla="*/ 0 60000 65536"/>
                <a:gd name="T5" fmla="*/ 0 60000 65536"/>
                <a:gd name="T6" fmla="*/ 0 w 1"/>
                <a:gd name="T7" fmla="*/ 0 h 3152"/>
                <a:gd name="T8" fmla="*/ 1 w 1"/>
                <a:gd name="T9" fmla="*/ 3152 h 315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152">
                  <a:moveTo>
                    <a:pt x="0" y="0"/>
                  </a:moveTo>
                  <a:lnTo>
                    <a:pt x="0" y="3152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1" name="Freeform 45"/>
            <p:cNvSpPr>
              <a:spLocks/>
            </p:cNvSpPr>
            <p:nvPr/>
          </p:nvSpPr>
          <p:spPr bwMode="auto">
            <a:xfrm>
              <a:off x="3776" y="346"/>
              <a:ext cx="11" cy="3199"/>
            </a:xfrm>
            <a:custGeom>
              <a:avLst/>
              <a:gdLst>
                <a:gd name="T0" fmla="*/ 0 w 11"/>
                <a:gd name="T1" fmla="*/ 0 h 3199"/>
                <a:gd name="T2" fmla="*/ 11 w 11"/>
                <a:gd name="T3" fmla="*/ 3199 h 3199"/>
                <a:gd name="T4" fmla="*/ 0 60000 65536"/>
                <a:gd name="T5" fmla="*/ 0 60000 65536"/>
                <a:gd name="T6" fmla="*/ 0 w 11"/>
                <a:gd name="T7" fmla="*/ 0 h 3199"/>
                <a:gd name="T8" fmla="*/ 11 w 11"/>
                <a:gd name="T9" fmla="*/ 3199 h 319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" h="3199">
                  <a:moveTo>
                    <a:pt x="0" y="0"/>
                  </a:moveTo>
                  <a:lnTo>
                    <a:pt x="11" y="3199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2" name="Freeform 46"/>
            <p:cNvSpPr>
              <a:spLocks/>
            </p:cNvSpPr>
            <p:nvPr/>
          </p:nvSpPr>
          <p:spPr bwMode="auto">
            <a:xfrm>
              <a:off x="3584" y="362"/>
              <a:ext cx="1" cy="3172"/>
            </a:xfrm>
            <a:custGeom>
              <a:avLst/>
              <a:gdLst>
                <a:gd name="T0" fmla="*/ 0 w 1"/>
                <a:gd name="T1" fmla="*/ 0 h 3172"/>
                <a:gd name="T2" fmla="*/ 0 w 1"/>
                <a:gd name="T3" fmla="*/ 3172 h 3172"/>
                <a:gd name="T4" fmla="*/ 0 60000 65536"/>
                <a:gd name="T5" fmla="*/ 0 60000 65536"/>
                <a:gd name="T6" fmla="*/ 0 w 1"/>
                <a:gd name="T7" fmla="*/ 0 h 3172"/>
                <a:gd name="T8" fmla="*/ 1 w 1"/>
                <a:gd name="T9" fmla="*/ 3172 h 317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172">
                  <a:moveTo>
                    <a:pt x="0" y="0"/>
                  </a:moveTo>
                  <a:lnTo>
                    <a:pt x="0" y="3172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3" name="Freeform 47"/>
            <p:cNvSpPr>
              <a:spLocks/>
            </p:cNvSpPr>
            <p:nvPr/>
          </p:nvSpPr>
          <p:spPr bwMode="auto">
            <a:xfrm>
              <a:off x="3392" y="366"/>
              <a:ext cx="4" cy="3164"/>
            </a:xfrm>
            <a:custGeom>
              <a:avLst/>
              <a:gdLst>
                <a:gd name="T0" fmla="*/ 4 w 4"/>
                <a:gd name="T1" fmla="*/ 0 h 3164"/>
                <a:gd name="T2" fmla="*/ 0 w 4"/>
                <a:gd name="T3" fmla="*/ 3164 h 3164"/>
                <a:gd name="T4" fmla="*/ 0 60000 65536"/>
                <a:gd name="T5" fmla="*/ 0 60000 65536"/>
                <a:gd name="T6" fmla="*/ 0 w 4"/>
                <a:gd name="T7" fmla="*/ 0 h 3164"/>
                <a:gd name="T8" fmla="*/ 4 w 4"/>
                <a:gd name="T9" fmla="*/ 3164 h 316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164">
                  <a:moveTo>
                    <a:pt x="4" y="0"/>
                  </a:moveTo>
                  <a:lnTo>
                    <a:pt x="0" y="3164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4" name="Freeform 48"/>
            <p:cNvSpPr>
              <a:spLocks/>
            </p:cNvSpPr>
            <p:nvPr/>
          </p:nvSpPr>
          <p:spPr bwMode="auto">
            <a:xfrm>
              <a:off x="3192" y="362"/>
              <a:ext cx="8" cy="3164"/>
            </a:xfrm>
            <a:custGeom>
              <a:avLst/>
              <a:gdLst>
                <a:gd name="T0" fmla="*/ 0 w 8"/>
                <a:gd name="T1" fmla="*/ 0 h 3164"/>
                <a:gd name="T2" fmla="*/ 8 w 8"/>
                <a:gd name="T3" fmla="*/ 3164 h 3164"/>
                <a:gd name="T4" fmla="*/ 0 60000 65536"/>
                <a:gd name="T5" fmla="*/ 0 60000 65536"/>
                <a:gd name="T6" fmla="*/ 0 w 8"/>
                <a:gd name="T7" fmla="*/ 0 h 3164"/>
                <a:gd name="T8" fmla="*/ 8 w 8"/>
                <a:gd name="T9" fmla="*/ 3164 h 316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" h="3164">
                  <a:moveTo>
                    <a:pt x="0" y="0"/>
                  </a:moveTo>
                  <a:lnTo>
                    <a:pt x="8" y="3164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5" name="Freeform 49"/>
            <p:cNvSpPr>
              <a:spLocks/>
            </p:cNvSpPr>
            <p:nvPr/>
          </p:nvSpPr>
          <p:spPr bwMode="auto">
            <a:xfrm>
              <a:off x="3004" y="362"/>
              <a:ext cx="4" cy="3164"/>
            </a:xfrm>
            <a:custGeom>
              <a:avLst/>
              <a:gdLst>
                <a:gd name="T0" fmla="*/ 4 w 4"/>
                <a:gd name="T1" fmla="*/ 0 h 3164"/>
                <a:gd name="T2" fmla="*/ 0 w 4"/>
                <a:gd name="T3" fmla="*/ 3164 h 3164"/>
                <a:gd name="T4" fmla="*/ 0 60000 65536"/>
                <a:gd name="T5" fmla="*/ 0 60000 65536"/>
                <a:gd name="T6" fmla="*/ 0 w 4"/>
                <a:gd name="T7" fmla="*/ 0 h 3164"/>
                <a:gd name="T8" fmla="*/ 4 w 4"/>
                <a:gd name="T9" fmla="*/ 3164 h 316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" h="3164">
                  <a:moveTo>
                    <a:pt x="4" y="0"/>
                  </a:moveTo>
                  <a:lnTo>
                    <a:pt x="0" y="3164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6" name="Freeform 50"/>
            <p:cNvSpPr>
              <a:spLocks/>
            </p:cNvSpPr>
            <p:nvPr/>
          </p:nvSpPr>
          <p:spPr bwMode="auto">
            <a:xfrm>
              <a:off x="2812" y="362"/>
              <a:ext cx="1" cy="3172"/>
            </a:xfrm>
            <a:custGeom>
              <a:avLst/>
              <a:gdLst>
                <a:gd name="T0" fmla="*/ 0 w 1"/>
                <a:gd name="T1" fmla="*/ 0 h 3172"/>
                <a:gd name="T2" fmla="*/ 0 w 1"/>
                <a:gd name="T3" fmla="*/ 3172 h 3172"/>
                <a:gd name="T4" fmla="*/ 0 60000 65536"/>
                <a:gd name="T5" fmla="*/ 0 60000 65536"/>
                <a:gd name="T6" fmla="*/ 0 w 1"/>
                <a:gd name="T7" fmla="*/ 0 h 3172"/>
                <a:gd name="T8" fmla="*/ 1 w 1"/>
                <a:gd name="T9" fmla="*/ 3172 h 317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172">
                  <a:moveTo>
                    <a:pt x="0" y="0"/>
                  </a:moveTo>
                  <a:lnTo>
                    <a:pt x="0" y="3172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7" name="Freeform 51"/>
            <p:cNvSpPr>
              <a:spLocks/>
            </p:cNvSpPr>
            <p:nvPr/>
          </p:nvSpPr>
          <p:spPr bwMode="auto">
            <a:xfrm>
              <a:off x="2616" y="362"/>
              <a:ext cx="1" cy="3164"/>
            </a:xfrm>
            <a:custGeom>
              <a:avLst/>
              <a:gdLst>
                <a:gd name="T0" fmla="*/ 0 w 1"/>
                <a:gd name="T1" fmla="*/ 0 h 3164"/>
                <a:gd name="T2" fmla="*/ 0 w 1"/>
                <a:gd name="T3" fmla="*/ 3164 h 3164"/>
                <a:gd name="T4" fmla="*/ 0 60000 65536"/>
                <a:gd name="T5" fmla="*/ 0 60000 65536"/>
                <a:gd name="T6" fmla="*/ 0 w 1"/>
                <a:gd name="T7" fmla="*/ 0 h 3164"/>
                <a:gd name="T8" fmla="*/ 1 w 1"/>
                <a:gd name="T9" fmla="*/ 3164 h 316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164">
                  <a:moveTo>
                    <a:pt x="0" y="0"/>
                  </a:moveTo>
                  <a:lnTo>
                    <a:pt x="0" y="3164"/>
                  </a:lnTo>
                </a:path>
              </a:pathLst>
            </a:custGeom>
            <a:noFill/>
            <a:ln w="12700">
              <a:solidFill>
                <a:srgbClr val="4D4D4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88" name="Line 52"/>
            <p:cNvSpPr>
              <a:spLocks noChangeShapeType="1"/>
            </p:cNvSpPr>
            <p:nvPr/>
          </p:nvSpPr>
          <p:spPr bwMode="auto">
            <a:xfrm flipV="1">
              <a:off x="3969" y="364"/>
              <a:ext cx="0" cy="31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08" name="Text Box 54"/>
          <p:cNvSpPr txBox="1">
            <a:spLocks noChangeArrowheads="1"/>
          </p:cNvSpPr>
          <p:nvPr/>
        </p:nvSpPr>
        <p:spPr bwMode="auto">
          <a:xfrm>
            <a:off x="3521869" y="3395541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09" name="Text Box 55"/>
          <p:cNvSpPr txBox="1">
            <a:spLocks noChangeArrowheads="1"/>
          </p:cNvSpPr>
          <p:nvPr/>
        </p:nvSpPr>
        <p:spPr bwMode="auto">
          <a:xfrm>
            <a:off x="3448844" y="3395541"/>
            <a:ext cx="2152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1   2   3  4   5   6   7</a:t>
            </a:r>
          </a:p>
        </p:txBody>
      </p:sp>
      <p:sp>
        <p:nvSpPr>
          <p:cNvPr id="8210" name="Text Box 56"/>
          <p:cNvSpPr txBox="1">
            <a:spLocks noChangeArrowheads="1"/>
          </p:cNvSpPr>
          <p:nvPr/>
        </p:nvSpPr>
        <p:spPr bwMode="auto">
          <a:xfrm>
            <a:off x="988219" y="3114554"/>
            <a:ext cx="2178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-7 -6 -5 -4  -3  -2  -1</a:t>
            </a:r>
          </a:p>
        </p:txBody>
      </p:sp>
      <p:sp>
        <p:nvSpPr>
          <p:cNvPr id="8211" name="Text Box 57"/>
          <p:cNvSpPr txBox="1">
            <a:spLocks noChangeArrowheads="1"/>
          </p:cNvSpPr>
          <p:nvPr/>
        </p:nvSpPr>
        <p:spPr bwMode="auto">
          <a:xfrm>
            <a:off x="3017044" y="2104904"/>
            <a:ext cx="3111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1</a:t>
            </a:r>
          </a:p>
        </p:txBody>
      </p:sp>
      <p:sp>
        <p:nvSpPr>
          <p:cNvPr id="8212" name="Text Box 58"/>
          <p:cNvSpPr txBox="1">
            <a:spLocks noChangeArrowheads="1"/>
          </p:cNvSpPr>
          <p:nvPr/>
        </p:nvSpPr>
        <p:spPr bwMode="auto">
          <a:xfrm>
            <a:off x="2990056" y="3468566"/>
            <a:ext cx="38735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-1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-2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-3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-5</a:t>
            </a:r>
          </a:p>
        </p:txBody>
      </p:sp>
      <p:sp>
        <p:nvSpPr>
          <p:cNvPr id="8213" name="Text Box 59"/>
          <p:cNvSpPr txBox="1">
            <a:spLocks noChangeArrowheads="1"/>
          </p:cNvSpPr>
          <p:nvPr/>
        </p:nvSpPr>
        <p:spPr bwMode="auto">
          <a:xfrm>
            <a:off x="3023394" y="1685804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y</a:t>
            </a:r>
            <a:endParaRPr lang="ru-RU" altLang="ru-RU" sz="2400" b="1"/>
          </a:p>
        </p:txBody>
      </p:sp>
      <p:sp>
        <p:nvSpPr>
          <p:cNvPr id="8214" name="Text Box 60"/>
          <p:cNvSpPr txBox="1">
            <a:spLocks noChangeArrowheads="1"/>
          </p:cNvSpPr>
          <p:nvPr/>
        </p:nvSpPr>
        <p:spPr bwMode="auto">
          <a:xfrm>
            <a:off x="5761831" y="3316166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/>
              <a:t>x</a:t>
            </a:r>
            <a:endParaRPr lang="ru-RU" altLang="ru-RU" sz="2400" b="1"/>
          </a:p>
        </p:txBody>
      </p:sp>
      <p:sp>
        <p:nvSpPr>
          <p:cNvPr id="8215" name="Freeform 61"/>
          <p:cNvSpPr>
            <a:spLocks/>
          </p:cNvSpPr>
          <p:nvPr/>
        </p:nvSpPr>
        <p:spPr bwMode="auto">
          <a:xfrm>
            <a:off x="856456" y="1998541"/>
            <a:ext cx="4940300" cy="6350"/>
          </a:xfrm>
          <a:custGeom>
            <a:avLst/>
            <a:gdLst>
              <a:gd name="T0" fmla="*/ 0 w 3112"/>
              <a:gd name="T1" fmla="*/ 6350 h 4"/>
              <a:gd name="T2" fmla="*/ 4940300 w 3112"/>
              <a:gd name="T3" fmla="*/ 0 h 4"/>
              <a:gd name="T4" fmla="*/ 0 60000 65536"/>
              <a:gd name="T5" fmla="*/ 0 60000 65536"/>
              <a:gd name="T6" fmla="*/ 0 w 3112"/>
              <a:gd name="T7" fmla="*/ 0 h 4"/>
              <a:gd name="T8" fmla="*/ 3112 w 3112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12" h="4">
                <a:moveTo>
                  <a:pt x="0" y="4"/>
                </a:moveTo>
                <a:lnTo>
                  <a:pt x="3112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5" name="Group 132"/>
          <p:cNvGrpSpPr>
            <a:grpSpLocks/>
          </p:cNvGrpSpPr>
          <p:nvPr/>
        </p:nvGrpSpPr>
        <p:grpSpPr bwMode="auto">
          <a:xfrm>
            <a:off x="961231" y="5984754"/>
            <a:ext cx="4800600" cy="404812"/>
            <a:chOff x="528" y="3633"/>
            <a:chExt cx="3024" cy="255"/>
          </a:xfrm>
        </p:grpSpPr>
        <p:sp>
          <p:nvSpPr>
            <p:cNvPr id="8259" name="Freeform 87"/>
            <p:cNvSpPr>
              <a:spLocks/>
            </p:cNvSpPr>
            <p:nvPr/>
          </p:nvSpPr>
          <p:spPr bwMode="auto">
            <a:xfrm>
              <a:off x="2113" y="3656"/>
              <a:ext cx="359" cy="212"/>
            </a:xfrm>
            <a:custGeom>
              <a:avLst/>
              <a:gdLst>
                <a:gd name="T0" fmla="*/ 359 w 359"/>
                <a:gd name="T1" fmla="*/ 0 h 212"/>
                <a:gd name="T2" fmla="*/ 0 w 359"/>
                <a:gd name="T3" fmla="*/ 212 h 212"/>
                <a:gd name="T4" fmla="*/ 0 60000 65536"/>
                <a:gd name="T5" fmla="*/ 0 60000 65536"/>
                <a:gd name="T6" fmla="*/ 0 w 359"/>
                <a:gd name="T7" fmla="*/ 0 h 212"/>
                <a:gd name="T8" fmla="*/ 359 w 359"/>
                <a:gd name="T9" fmla="*/ 212 h 2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59" h="212">
                  <a:moveTo>
                    <a:pt x="359" y="0"/>
                  </a:moveTo>
                  <a:lnTo>
                    <a:pt x="0" y="21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60" name="Freeform 88"/>
            <p:cNvSpPr>
              <a:spLocks/>
            </p:cNvSpPr>
            <p:nvPr/>
          </p:nvSpPr>
          <p:spPr bwMode="auto">
            <a:xfrm>
              <a:off x="1153" y="3633"/>
              <a:ext cx="719" cy="247"/>
            </a:xfrm>
            <a:custGeom>
              <a:avLst/>
              <a:gdLst>
                <a:gd name="T0" fmla="*/ 719 w 719"/>
                <a:gd name="T1" fmla="*/ 247 h 247"/>
                <a:gd name="T2" fmla="*/ 0 w 719"/>
                <a:gd name="T3" fmla="*/ 0 h 247"/>
                <a:gd name="T4" fmla="*/ 0 60000 65536"/>
                <a:gd name="T5" fmla="*/ 0 60000 65536"/>
                <a:gd name="T6" fmla="*/ 0 w 719"/>
                <a:gd name="T7" fmla="*/ 0 h 247"/>
                <a:gd name="T8" fmla="*/ 719 w 719"/>
                <a:gd name="T9" fmla="*/ 247 h 24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719" h="247">
                  <a:moveTo>
                    <a:pt x="719" y="247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61" name="Freeform 89"/>
            <p:cNvSpPr>
              <a:spLocks/>
            </p:cNvSpPr>
            <p:nvPr/>
          </p:nvSpPr>
          <p:spPr bwMode="auto">
            <a:xfrm>
              <a:off x="528" y="3640"/>
              <a:ext cx="384" cy="192"/>
            </a:xfrm>
            <a:custGeom>
              <a:avLst/>
              <a:gdLst>
                <a:gd name="T0" fmla="*/ 384 w 384"/>
                <a:gd name="T1" fmla="*/ 0 h 192"/>
                <a:gd name="T2" fmla="*/ 0 w 384"/>
                <a:gd name="T3" fmla="*/ 192 h 192"/>
                <a:gd name="T4" fmla="*/ 0 60000 65536"/>
                <a:gd name="T5" fmla="*/ 0 60000 65536"/>
                <a:gd name="T6" fmla="*/ 0 w 384"/>
                <a:gd name="T7" fmla="*/ 0 h 192"/>
                <a:gd name="T8" fmla="*/ 384 w 384"/>
                <a:gd name="T9" fmla="*/ 192 h 19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4" h="192">
                  <a:moveTo>
                    <a:pt x="384" y="0"/>
                  </a:moveTo>
                  <a:lnTo>
                    <a:pt x="0" y="19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62" name="Freeform 90"/>
            <p:cNvSpPr>
              <a:spLocks/>
            </p:cNvSpPr>
            <p:nvPr/>
          </p:nvSpPr>
          <p:spPr bwMode="auto">
            <a:xfrm>
              <a:off x="2704" y="3640"/>
              <a:ext cx="384" cy="248"/>
            </a:xfrm>
            <a:custGeom>
              <a:avLst/>
              <a:gdLst>
                <a:gd name="T0" fmla="*/ 384 w 384"/>
                <a:gd name="T1" fmla="*/ 248 h 248"/>
                <a:gd name="T2" fmla="*/ 0 w 384"/>
                <a:gd name="T3" fmla="*/ 0 h 248"/>
                <a:gd name="T4" fmla="*/ 0 60000 65536"/>
                <a:gd name="T5" fmla="*/ 0 60000 65536"/>
                <a:gd name="T6" fmla="*/ 0 w 384"/>
                <a:gd name="T7" fmla="*/ 0 h 248"/>
                <a:gd name="T8" fmla="*/ 384 w 384"/>
                <a:gd name="T9" fmla="*/ 248 h 24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84" h="248">
                  <a:moveTo>
                    <a:pt x="384" y="248"/>
                  </a:move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63" name="Freeform 91"/>
            <p:cNvSpPr>
              <a:spLocks/>
            </p:cNvSpPr>
            <p:nvPr/>
          </p:nvSpPr>
          <p:spPr bwMode="auto">
            <a:xfrm>
              <a:off x="3256" y="3648"/>
              <a:ext cx="296" cy="232"/>
            </a:xfrm>
            <a:custGeom>
              <a:avLst/>
              <a:gdLst>
                <a:gd name="T0" fmla="*/ 296 w 296"/>
                <a:gd name="T1" fmla="*/ 0 h 232"/>
                <a:gd name="T2" fmla="*/ 0 w 296"/>
                <a:gd name="T3" fmla="*/ 232 h 232"/>
                <a:gd name="T4" fmla="*/ 0 60000 65536"/>
                <a:gd name="T5" fmla="*/ 0 60000 65536"/>
                <a:gd name="T6" fmla="*/ 0 w 296"/>
                <a:gd name="T7" fmla="*/ 0 h 232"/>
                <a:gd name="T8" fmla="*/ 296 w 296"/>
                <a:gd name="T9" fmla="*/ 232 h 2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96" h="232">
                  <a:moveTo>
                    <a:pt x="296" y="0"/>
                  </a:moveTo>
                  <a:lnTo>
                    <a:pt x="0" y="232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 type="stealth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18" name="Freeform 33"/>
          <p:cNvSpPr>
            <a:spLocks/>
          </p:cNvSpPr>
          <p:nvPr/>
        </p:nvSpPr>
        <p:spPr bwMode="auto">
          <a:xfrm>
            <a:off x="872331" y="2236666"/>
            <a:ext cx="4889500" cy="2325688"/>
          </a:xfrm>
          <a:custGeom>
            <a:avLst/>
            <a:gdLst>
              <a:gd name="T0" fmla="*/ 4889500 w 3080"/>
              <a:gd name="T1" fmla="*/ 0 h 1465"/>
              <a:gd name="T2" fmla="*/ 4457700 w 3080"/>
              <a:gd name="T3" fmla="*/ 327025 h 1465"/>
              <a:gd name="T4" fmla="*/ 4267200 w 3080"/>
              <a:gd name="T5" fmla="*/ 1181100 h 1465"/>
              <a:gd name="T6" fmla="*/ 3708400 w 3080"/>
              <a:gd name="T7" fmla="*/ 1714500 h 1465"/>
              <a:gd name="T8" fmla="*/ 3187700 w 3080"/>
              <a:gd name="T9" fmla="*/ 800100 h 1465"/>
              <a:gd name="T10" fmla="*/ 2908300 w 3080"/>
              <a:gd name="T11" fmla="*/ 292100 h 1465"/>
              <a:gd name="T12" fmla="*/ 2774950 w 3080"/>
              <a:gd name="T13" fmla="*/ 152400 h 1465"/>
              <a:gd name="T14" fmla="*/ 2597150 w 3080"/>
              <a:gd name="T15" fmla="*/ 330200 h 1465"/>
              <a:gd name="T16" fmla="*/ 2433638 w 3080"/>
              <a:gd name="T17" fmla="*/ 1165225 h 1465"/>
              <a:gd name="T18" fmla="*/ 2262188 w 3080"/>
              <a:gd name="T19" fmla="*/ 1627188 h 1465"/>
              <a:gd name="T20" fmla="*/ 1947863 w 3080"/>
              <a:gd name="T21" fmla="*/ 1955800 h 1465"/>
              <a:gd name="T22" fmla="*/ 1714500 w 3080"/>
              <a:gd name="T23" fmla="*/ 1574800 h 1465"/>
              <a:gd name="T24" fmla="*/ 1460500 w 3080"/>
              <a:gd name="T25" fmla="*/ 2298700 h 1465"/>
              <a:gd name="T26" fmla="*/ 1193800 w 3080"/>
              <a:gd name="T27" fmla="*/ 1409700 h 1465"/>
              <a:gd name="T28" fmla="*/ 1041400 w 3080"/>
              <a:gd name="T29" fmla="*/ 1752600 h 1465"/>
              <a:gd name="T30" fmla="*/ 749300 w 3080"/>
              <a:gd name="T31" fmla="*/ 660400 h 1465"/>
              <a:gd name="T32" fmla="*/ 317500 w 3080"/>
              <a:gd name="T33" fmla="*/ 114300 h 1465"/>
              <a:gd name="T34" fmla="*/ 0 w 3080"/>
              <a:gd name="T35" fmla="*/ 546100 h 146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080"/>
              <a:gd name="T55" fmla="*/ 0 h 1465"/>
              <a:gd name="T56" fmla="*/ 3080 w 3080"/>
              <a:gd name="T57" fmla="*/ 1465 h 146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080" h="1465">
                <a:moveTo>
                  <a:pt x="3080" y="0"/>
                </a:moveTo>
                <a:cubicBezTo>
                  <a:pt x="3032" y="34"/>
                  <a:pt x="2873" y="82"/>
                  <a:pt x="2808" y="206"/>
                </a:cubicBezTo>
                <a:cubicBezTo>
                  <a:pt x="2743" y="330"/>
                  <a:pt x="2767" y="598"/>
                  <a:pt x="2688" y="744"/>
                </a:cubicBezTo>
                <a:cubicBezTo>
                  <a:pt x="2609" y="890"/>
                  <a:pt x="2449" y="1120"/>
                  <a:pt x="2336" y="1080"/>
                </a:cubicBezTo>
                <a:cubicBezTo>
                  <a:pt x="2223" y="1040"/>
                  <a:pt x="2092" y="653"/>
                  <a:pt x="2008" y="504"/>
                </a:cubicBezTo>
                <a:cubicBezTo>
                  <a:pt x="1924" y="355"/>
                  <a:pt x="1875" y="252"/>
                  <a:pt x="1832" y="184"/>
                </a:cubicBezTo>
                <a:cubicBezTo>
                  <a:pt x="1789" y="116"/>
                  <a:pt x="1781" y="92"/>
                  <a:pt x="1748" y="96"/>
                </a:cubicBezTo>
                <a:cubicBezTo>
                  <a:pt x="1715" y="100"/>
                  <a:pt x="1672" y="102"/>
                  <a:pt x="1636" y="208"/>
                </a:cubicBezTo>
                <a:cubicBezTo>
                  <a:pt x="1600" y="314"/>
                  <a:pt x="1568" y="598"/>
                  <a:pt x="1533" y="734"/>
                </a:cubicBezTo>
                <a:cubicBezTo>
                  <a:pt x="1498" y="870"/>
                  <a:pt x="1476" y="942"/>
                  <a:pt x="1425" y="1025"/>
                </a:cubicBezTo>
                <a:cubicBezTo>
                  <a:pt x="1374" y="1108"/>
                  <a:pt x="1284" y="1237"/>
                  <a:pt x="1227" y="1232"/>
                </a:cubicBezTo>
                <a:cubicBezTo>
                  <a:pt x="1170" y="1227"/>
                  <a:pt x="1131" y="956"/>
                  <a:pt x="1080" y="992"/>
                </a:cubicBezTo>
                <a:cubicBezTo>
                  <a:pt x="1029" y="1028"/>
                  <a:pt x="975" y="1465"/>
                  <a:pt x="920" y="1448"/>
                </a:cubicBezTo>
                <a:cubicBezTo>
                  <a:pt x="865" y="1431"/>
                  <a:pt x="796" y="945"/>
                  <a:pt x="752" y="888"/>
                </a:cubicBezTo>
                <a:cubicBezTo>
                  <a:pt x="708" y="831"/>
                  <a:pt x="703" y="1182"/>
                  <a:pt x="656" y="1104"/>
                </a:cubicBezTo>
                <a:cubicBezTo>
                  <a:pt x="609" y="1026"/>
                  <a:pt x="548" y="588"/>
                  <a:pt x="472" y="416"/>
                </a:cubicBezTo>
                <a:cubicBezTo>
                  <a:pt x="396" y="244"/>
                  <a:pt x="279" y="84"/>
                  <a:pt x="200" y="72"/>
                </a:cubicBezTo>
                <a:cubicBezTo>
                  <a:pt x="121" y="60"/>
                  <a:pt x="42" y="287"/>
                  <a:pt x="0" y="344"/>
                </a:cubicBez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19" name="Oval 92"/>
          <p:cNvSpPr>
            <a:spLocks noChangeArrowheads="1"/>
          </p:cNvSpPr>
          <p:nvPr/>
        </p:nvSpPr>
        <p:spPr bwMode="auto">
          <a:xfrm>
            <a:off x="5736431" y="2211266"/>
            <a:ext cx="74613" cy="762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pSp>
        <p:nvGrpSpPr>
          <p:cNvPr id="6" name="Group 125"/>
          <p:cNvGrpSpPr>
            <a:grpSpLocks/>
          </p:cNvGrpSpPr>
          <p:nvPr/>
        </p:nvGrpSpPr>
        <p:grpSpPr bwMode="auto">
          <a:xfrm>
            <a:off x="1469231" y="3392366"/>
            <a:ext cx="4013200" cy="2949575"/>
            <a:chOff x="848" y="2000"/>
            <a:chExt cx="2528" cy="1858"/>
          </a:xfrm>
        </p:grpSpPr>
        <p:grpSp>
          <p:nvGrpSpPr>
            <p:cNvPr id="8241" name="Group 124"/>
            <p:cNvGrpSpPr>
              <a:grpSpLocks/>
            </p:cNvGrpSpPr>
            <p:nvPr/>
          </p:nvGrpSpPr>
          <p:grpSpPr bwMode="auto">
            <a:xfrm>
              <a:off x="3059" y="2000"/>
              <a:ext cx="317" cy="1845"/>
              <a:chOff x="3059" y="2000"/>
              <a:chExt cx="317" cy="1845"/>
            </a:xfrm>
          </p:grpSpPr>
          <p:sp>
            <p:nvSpPr>
              <p:cNvPr id="8256" name="Oval 75"/>
              <p:cNvSpPr>
                <a:spLocks noChangeArrowheads="1"/>
              </p:cNvSpPr>
              <p:nvPr/>
            </p:nvSpPr>
            <p:spPr bwMode="auto">
              <a:xfrm>
                <a:off x="3149" y="3548"/>
                <a:ext cx="45" cy="4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6220" name="Text Box 76"/>
              <p:cNvSpPr txBox="1">
                <a:spLocks noChangeArrowheads="1"/>
              </p:cNvSpPr>
              <p:nvPr/>
            </p:nvSpPr>
            <p:spPr bwMode="auto">
              <a:xfrm>
                <a:off x="3059" y="3557"/>
                <a:ext cx="317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24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6</a:t>
                </a:r>
              </a:p>
            </p:txBody>
          </p:sp>
          <p:sp>
            <p:nvSpPr>
              <p:cNvPr id="8258" name="Line 108"/>
              <p:cNvSpPr>
                <a:spLocks noChangeShapeType="1"/>
              </p:cNvSpPr>
              <p:nvPr/>
            </p:nvSpPr>
            <p:spPr bwMode="auto">
              <a:xfrm>
                <a:off x="3176" y="2000"/>
                <a:ext cx="1" cy="15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42" name="Group 123"/>
            <p:cNvGrpSpPr>
              <a:grpSpLocks/>
            </p:cNvGrpSpPr>
            <p:nvPr/>
          </p:nvGrpSpPr>
          <p:grpSpPr bwMode="auto">
            <a:xfrm>
              <a:off x="2472" y="2000"/>
              <a:ext cx="317" cy="1849"/>
              <a:chOff x="2472" y="2000"/>
              <a:chExt cx="317" cy="1849"/>
            </a:xfrm>
          </p:grpSpPr>
          <p:grpSp>
            <p:nvGrpSpPr>
              <p:cNvPr id="8252" name="Group 77"/>
              <p:cNvGrpSpPr>
                <a:grpSpLocks/>
              </p:cNvGrpSpPr>
              <p:nvPr/>
            </p:nvGrpSpPr>
            <p:grpSpPr bwMode="auto">
              <a:xfrm>
                <a:off x="2472" y="3552"/>
                <a:ext cx="317" cy="297"/>
                <a:chOff x="3924" y="3820"/>
                <a:chExt cx="317" cy="297"/>
              </a:xfrm>
            </p:grpSpPr>
            <p:sp>
              <p:nvSpPr>
                <p:cNvPr id="8254" name="Oval 78"/>
                <p:cNvSpPr>
                  <a:spLocks noChangeArrowheads="1"/>
                </p:cNvSpPr>
                <p:nvPr/>
              </p:nvSpPr>
              <p:spPr bwMode="auto">
                <a:xfrm>
                  <a:off x="4014" y="3820"/>
                  <a:ext cx="45" cy="44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6223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3924" y="3829"/>
                  <a:ext cx="317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2400" b="1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3</a:t>
                  </a:r>
                </a:p>
              </p:txBody>
            </p:sp>
          </p:grpSp>
          <p:sp>
            <p:nvSpPr>
              <p:cNvPr id="8253" name="Line 109"/>
              <p:cNvSpPr>
                <a:spLocks noChangeShapeType="1"/>
              </p:cNvSpPr>
              <p:nvPr/>
            </p:nvSpPr>
            <p:spPr bwMode="auto">
              <a:xfrm>
                <a:off x="2584" y="2000"/>
                <a:ext cx="1" cy="15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43" name="Group 122"/>
            <p:cNvGrpSpPr>
              <a:grpSpLocks/>
            </p:cNvGrpSpPr>
            <p:nvPr/>
          </p:nvGrpSpPr>
          <p:grpSpPr bwMode="auto">
            <a:xfrm>
              <a:off x="1891" y="2000"/>
              <a:ext cx="317" cy="1850"/>
              <a:chOff x="1891" y="2000"/>
              <a:chExt cx="317" cy="1850"/>
            </a:xfrm>
          </p:grpSpPr>
          <p:grpSp>
            <p:nvGrpSpPr>
              <p:cNvPr id="8248" name="Group 83"/>
              <p:cNvGrpSpPr>
                <a:grpSpLocks/>
              </p:cNvGrpSpPr>
              <p:nvPr/>
            </p:nvGrpSpPr>
            <p:grpSpPr bwMode="auto">
              <a:xfrm>
                <a:off x="1891" y="3553"/>
                <a:ext cx="317" cy="297"/>
                <a:chOff x="3924" y="3820"/>
                <a:chExt cx="317" cy="297"/>
              </a:xfrm>
            </p:grpSpPr>
            <p:sp>
              <p:nvSpPr>
                <p:cNvPr id="8250" name="Oval 84"/>
                <p:cNvSpPr>
                  <a:spLocks noChangeArrowheads="1"/>
                </p:cNvSpPr>
                <p:nvPr/>
              </p:nvSpPr>
              <p:spPr bwMode="auto">
                <a:xfrm>
                  <a:off x="4014" y="3820"/>
                  <a:ext cx="45" cy="44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ru-RU" altLang="ru-RU" sz="1800"/>
                </a:p>
              </p:txBody>
            </p:sp>
            <p:sp>
              <p:nvSpPr>
                <p:cNvPr id="6229" name="Text Box 85"/>
                <p:cNvSpPr txBox="1">
                  <a:spLocks noChangeArrowheads="1"/>
                </p:cNvSpPr>
                <p:nvPr/>
              </p:nvSpPr>
              <p:spPr bwMode="auto">
                <a:xfrm>
                  <a:off x="3924" y="3829"/>
                  <a:ext cx="317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2400" b="1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</a:rPr>
                    <a:t>0</a:t>
                  </a:r>
                </a:p>
              </p:txBody>
            </p:sp>
          </p:grpSp>
          <p:sp>
            <p:nvSpPr>
              <p:cNvPr id="8249" name="Line 110"/>
              <p:cNvSpPr>
                <a:spLocks noChangeShapeType="1"/>
              </p:cNvSpPr>
              <p:nvPr/>
            </p:nvSpPr>
            <p:spPr bwMode="auto">
              <a:xfrm>
                <a:off x="2000" y="2000"/>
                <a:ext cx="1" cy="15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44" name="Group 121"/>
            <p:cNvGrpSpPr>
              <a:grpSpLocks/>
            </p:cNvGrpSpPr>
            <p:nvPr/>
          </p:nvGrpSpPr>
          <p:grpSpPr bwMode="auto">
            <a:xfrm>
              <a:off x="848" y="2000"/>
              <a:ext cx="328" cy="1858"/>
              <a:chOff x="848" y="2000"/>
              <a:chExt cx="328" cy="1858"/>
            </a:xfrm>
          </p:grpSpPr>
          <p:sp>
            <p:nvSpPr>
              <p:cNvPr id="8245" name="Oval 81"/>
              <p:cNvSpPr>
                <a:spLocks noChangeArrowheads="1"/>
              </p:cNvSpPr>
              <p:nvPr/>
            </p:nvSpPr>
            <p:spPr bwMode="auto">
              <a:xfrm>
                <a:off x="1002" y="3561"/>
                <a:ext cx="45" cy="44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6226" name="Text Box 82"/>
              <p:cNvSpPr txBox="1">
                <a:spLocks noChangeArrowheads="1"/>
              </p:cNvSpPr>
              <p:nvPr/>
            </p:nvSpPr>
            <p:spPr bwMode="auto">
              <a:xfrm>
                <a:off x="848" y="3570"/>
                <a:ext cx="3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-5</a:t>
                </a:r>
              </a:p>
            </p:txBody>
          </p:sp>
          <p:sp>
            <p:nvSpPr>
              <p:cNvPr id="8247" name="Line 111"/>
              <p:cNvSpPr>
                <a:spLocks noChangeShapeType="1"/>
              </p:cNvSpPr>
              <p:nvPr/>
            </p:nvSpPr>
            <p:spPr bwMode="auto">
              <a:xfrm>
                <a:off x="1032" y="2000"/>
                <a:ext cx="1" cy="15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257" name="Oval 113"/>
          <p:cNvSpPr>
            <a:spLocks noChangeArrowheads="1"/>
          </p:cNvSpPr>
          <p:nvPr/>
        </p:nvSpPr>
        <p:spPr bwMode="auto">
          <a:xfrm>
            <a:off x="5749131" y="2211266"/>
            <a:ext cx="74613" cy="762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273" name="Freeform 129"/>
          <p:cNvSpPr>
            <a:spLocks/>
          </p:cNvSpPr>
          <p:nvPr/>
        </p:nvSpPr>
        <p:spPr bwMode="auto">
          <a:xfrm>
            <a:off x="3317081" y="2398591"/>
            <a:ext cx="946150" cy="996950"/>
          </a:xfrm>
          <a:custGeom>
            <a:avLst/>
            <a:gdLst>
              <a:gd name="T0" fmla="*/ 901700 w 596"/>
              <a:gd name="T1" fmla="*/ 976313 h 628"/>
              <a:gd name="T2" fmla="*/ 863600 w 596"/>
              <a:gd name="T3" fmla="*/ 919163 h 628"/>
              <a:gd name="T4" fmla="*/ 792163 w 596"/>
              <a:gd name="T5" fmla="*/ 742950 h 628"/>
              <a:gd name="T6" fmla="*/ 554038 w 596"/>
              <a:gd name="T7" fmla="*/ 309563 h 628"/>
              <a:gd name="T8" fmla="*/ 420688 w 596"/>
              <a:gd name="T9" fmla="*/ 52388 h 628"/>
              <a:gd name="T10" fmla="*/ 320675 w 596"/>
              <a:gd name="T11" fmla="*/ 9525 h 628"/>
              <a:gd name="T12" fmla="*/ 215900 w 596"/>
              <a:gd name="T13" fmla="*/ 42863 h 628"/>
              <a:gd name="T14" fmla="*/ 141288 w 596"/>
              <a:gd name="T15" fmla="*/ 263525 h 628"/>
              <a:gd name="T16" fmla="*/ 73025 w 596"/>
              <a:gd name="T17" fmla="*/ 538163 h 628"/>
              <a:gd name="T18" fmla="*/ 34925 w 596"/>
              <a:gd name="T19" fmla="*/ 823913 h 628"/>
              <a:gd name="T20" fmla="*/ 17463 w 596"/>
              <a:gd name="T21" fmla="*/ 968375 h 628"/>
              <a:gd name="T22" fmla="*/ 134938 w 596"/>
              <a:gd name="T23" fmla="*/ 985838 h 628"/>
              <a:gd name="T24" fmla="*/ 334963 w 596"/>
              <a:gd name="T25" fmla="*/ 990600 h 628"/>
              <a:gd name="T26" fmla="*/ 592138 w 596"/>
              <a:gd name="T27" fmla="*/ 995363 h 628"/>
              <a:gd name="T28" fmla="*/ 901700 w 596"/>
              <a:gd name="T29" fmla="*/ 976313 h 6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96"/>
              <a:gd name="T46" fmla="*/ 0 h 628"/>
              <a:gd name="T47" fmla="*/ 596 w 596"/>
              <a:gd name="T48" fmla="*/ 628 h 6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96" h="628">
                <a:moveTo>
                  <a:pt x="568" y="615"/>
                </a:moveTo>
                <a:cubicBezTo>
                  <a:pt x="596" y="607"/>
                  <a:pt x="555" y="603"/>
                  <a:pt x="544" y="579"/>
                </a:cubicBezTo>
                <a:cubicBezTo>
                  <a:pt x="533" y="555"/>
                  <a:pt x="532" y="532"/>
                  <a:pt x="499" y="468"/>
                </a:cubicBezTo>
                <a:cubicBezTo>
                  <a:pt x="466" y="404"/>
                  <a:pt x="388" y="267"/>
                  <a:pt x="349" y="195"/>
                </a:cubicBezTo>
                <a:cubicBezTo>
                  <a:pt x="310" y="123"/>
                  <a:pt x="289" y="64"/>
                  <a:pt x="265" y="33"/>
                </a:cubicBezTo>
                <a:cubicBezTo>
                  <a:pt x="241" y="2"/>
                  <a:pt x="223" y="7"/>
                  <a:pt x="202" y="6"/>
                </a:cubicBezTo>
                <a:cubicBezTo>
                  <a:pt x="181" y="5"/>
                  <a:pt x="155" y="0"/>
                  <a:pt x="136" y="27"/>
                </a:cubicBezTo>
                <a:cubicBezTo>
                  <a:pt x="117" y="54"/>
                  <a:pt x="104" y="114"/>
                  <a:pt x="89" y="166"/>
                </a:cubicBezTo>
                <a:cubicBezTo>
                  <a:pt x="74" y="218"/>
                  <a:pt x="57" y="280"/>
                  <a:pt x="46" y="339"/>
                </a:cubicBezTo>
                <a:cubicBezTo>
                  <a:pt x="35" y="398"/>
                  <a:pt x="28" y="474"/>
                  <a:pt x="22" y="519"/>
                </a:cubicBezTo>
                <a:cubicBezTo>
                  <a:pt x="16" y="564"/>
                  <a:pt x="0" y="593"/>
                  <a:pt x="11" y="610"/>
                </a:cubicBezTo>
                <a:cubicBezTo>
                  <a:pt x="22" y="627"/>
                  <a:pt x="52" y="619"/>
                  <a:pt x="85" y="621"/>
                </a:cubicBezTo>
                <a:cubicBezTo>
                  <a:pt x="118" y="623"/>
                  <a:pt x="163" y="623"/>
                  <a:pt x="211" y="624"/>
                </a:cubicBezTo>
                <a:cubicBezTo>
                  <a:pt x="259" y="625"/>
                  <a:pt x="314" y="628"/>
                  <a:pt x="373" y="627"/>
                </a:cubicBezTo>
                <a:cubicBezTo>
                  <a:pt x="432" y="626"/>
                  <a:pt x="536" y="623"/>
                  <a:pt x="568" y="615"/>
                </a:cubicBezTo>
                <a:close/>
              </a:path>
            </a:pathLst>
          </a:cu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74" name="Freeform 130"/>
          <p:cNvSpPr>
            <a:spLocks/>
          </p:cNvSpPr>
          <p:nvPr/>
        </p:nvSpPr>
        <p:spPr bwMode="auto">
          <a:xfrm>
            <a:off x="1745456" y="3376491"/>
            <a:ext cx="1579563" cy="1168400"/>
          </a:xfrm>
          <a:custGeom>
            <a:avLst/>
            <a:gdLst>
              <a:gd name="T0" fmla="*/ 1568450 w 995"/>
              <a:gd name="T1" fmla="*/ 46038 h 736"/>
              <a:gd name="T2" fmla="*/ 1468438 w 995"/>
              <a:gd name="T3" fmla="*/ 12700 h 736"/>
              <a:gd name="T4" fmla="*/ 1031875 w 995"/>
              <a:gd name="T5" fmla="*/ 7938 h 736"/>
              <a:gd name="T6" fmla="*/ 474663 w 995"/>
              <a:gd name="T7" fmla="*/ 12700 h 736"/>
              <a:gd name="T8" fmla="*/ 153988 w 995"/>
              <a:gd name="T9" fmla="*/ 17463 h 736"/>
              <a:gd name="T10" fmla="*/ 15875 w 995"/>
              <a:gd name="T11" fmla="*/ 26988 h 736"/>
              <a:gd name="T12" fmla="*/ 63500 w 995"/>
              <a:gd name="T13" fmla="*/ 174625 h 736"/>
              <a:gd name="T14" fmla="*/ 187325 w 995"/>
              <a:gd name="T15" fmla="*/ 622300 h 736"/>
              <a:gd name="T16" fmla="*/ 315913 w 995"/>
              <a:gd name="T17" fmla="*/ 255588 h 736"/>
              <a:gd name="T18" fmla="*/ 501650 w 995"/>
              <a:gd name="T19" fmla="*/ 898525 h 736"/>
              <a:gd name="T20" fmla="*/ 611188 w 995"/>
              <a:gd name="T21" fmla="*/ 1165225 h 736"/>
              <a:gd name="T22" fmla="*/ 706438 w 995"/>
              <a:gd name="T23" fmla="*/ 879475 h 736"/>
              <a:gd name="T24" fmla="*/ 863600 w 995"/>
              <a:gd name="T25" fmla="*/ 422275 h 736"/>
              <a:gd name="T26" fmla="*/ 1006475 w 995"/>
              <a:gd name="T27" fmla="*/ 727075 h 736"/>
              <a:gd name="T28" fmla="*/ 1101725 w 995"/>
              <a:gd name="T29" fmla="*/ 812800 h 736"/>
              <a:gd name="T30" fmla="*/ 1377950 w 995"/>
              <a:gd name="T31" fmla="*/ 517525 h 736"/>
              <a:gd name="T32" fmla="*/ 1525588 w 995"/>
              <a:gd name="T33" fmla="*/ 131763 h 736"/>
              <a:gd name="T34" fmla="*/ 1568450 w 995"/>
              <a:gd name="T35" fmla="*/ 46038 h 7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95"/>
              <a:gd name="T55" fmla="*/ 0 h 736"/>
              <a:gd name="T56" fmla="*/ 995 w 995"/>
              <a:gd name="T57" fmla="*/ 736 h 7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95" h="736">
                <a:moveTo>
                  <a:pt x="988" y="29"/>
                </a:moveTo>
                <a:cubicBezTo>
                  <a:pt x="982" y="16"/>
                  <a:pt x="981" y="12"/>
                  <a:pt x="925" y="8"/>
                </a:cubicBezTo>
                <a:cubicBezTo>
                  <a:pt x="869" y="4"/>
                  <a:pt x="754" y="5"/>
                  <a:pt x="650" y="5"/>
                </a:cubicBezTo>
                <a:cubicBezTo>
                  <a:pt x="546" y="5"/>
                  <a:pt x="391" y="7"/>
                  <a:pt x="299" y="8"/>
                </a:cubicBezTo>
                <a:cubicBezTo>
                  <a:pt x="207" y="9"/>
                  <a:pt x="145" y="10"/>
                  <a:pt x="97" y="11"/>
                </a:cubicBezTo>
                <a:cubicBezTo>
                  <a:pt x="49" y="12"/>
                  <a:pt x="20" y="0"/>
                  <a:pt x="10" y="17"/>
                </a:cubicBezTo>
                <a:cubicBezTo>
                  <a:pt x="0" y="34"/>
                  <a:pt x="22" y="48"/>
                  <a:pt x="40" y="110"/>
                </a:cubicBezTo>
                <a:cubicBezTo>
                  <a:pt x="58" y="172"/>
                  <a:pt x="92" y="384"/>
                  <a:pt x="118" y="392"/>
                </a:cubicBezTo>
                <a:cubicBezTo>
                  <a:pt x="144" y="400"/>
                  <a:pt x="166" y="132"/>
                  <a:pt x="199" y="161"/>
                </a:cubicBezTo>
                <a:cubicBezTo>
                  <a:pt x="232" y="190"/>
                  <a:pt x="285" y="471"/>
                  <a:pt x="316" y="566"/>
                </a:cubicBezTo>
                <a:cubicBezTo>
                  <a:pt x="347" y="661"/>
                  <a:pt x="364" y="736"/>
                  <a:pt x="385" y="734"/>
                </a:cubicBezTo>
                <a:cubicBezTo>
                  <a:pt x="406" y="732"/>
                  <a:pt x="419" y="632"/>
                  <a:pt x="445" y="554"/>
                </a:cubicBezTo>
                <a:cubicBezTo>
                  <a:pt x="471" y="476"/>
                  <a:pt x="513" y="282"/>
                  <a:pt x="544" y="266"/>
                </a:cubicBezTo>
                <a:cubicBezTo>
                  <a:pt x="575" y="250"/>
                  <a:pt x="609" y="417"/>
                  <a:pt x="634" y="458"/>
                </a:cubicBezTo>
                <a:cubicBezTo>
                  <a:pt x="659" y="499"/>
                  <a:pt x="655" y="534"/>
                  <a:pt x="694" y="512"/>
                </a:cubicBezTo>
                <a:cubicBezTo>
                  <a:pt x="733" y="490"/>
                  <a:pt x="824" y="398"/>
                  <a:pt x="868" y="326"/>
                </a:cubicBezTo>
                <a:cubicBezTo>
                  <a:pt x="912" y="254"/>
                  <a:pt x="941" y="132"/>
                  <a:pt x="961" y="83"/>
                </a:cubicBezTo>
                <a:cubicBezTo>
                  <a:pt x="981" y="34"/>
                  <a:pt x="995" y="39"/>
                  <a:pt x="988" y="29"/>
                </a:cubicBezTo>
                <a:close/>
              </a:path>
            </a:pathLst>
          </a:custGeom>
          <a:solidFill>
            <a:srgbClr val="3399FF">
              <a:alpha val="4392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75" name="Freeform 131"/>
          <p:cNvSpPr>
            <a:spLocks/>
          </p:cNvSpPr>
          <p:nvPr/>
        </p:nvSpPr>
        <p:spPr bwMode="auto">
          <a:xfrm>
            <a:off x="829469" y="2347791"/>
            <a:ext cx="1001712" cy="1069975"/>
          </a:xfrm>
          <a:custGeom>
            <a:avLst/>
            <a:gdLst>
              <a:gd name="T0" fmla="*/ 957262 w 631"/>
              <a:gd name="T1" fmla="*/ 1036638 h 674"/>
              <a:gd name="T2" fmla="*/ 919162 w 631"/>
              <a:gd name="T3" fmla="*/ 979488 h 674"/>
              <a:gd name="T4" fmla="*/ 874712 w 631"/>
              <a:gd name="T5" fmla="*/ 784225 h 674"/>
              <a:gd name="T6" fmla="*/ 755650 w 631"/>
              <a:gd name="T7" fmla="*/ 493713 h 674"/>
              <a:gd name="T8" fmla="*/ 646112 w 631"/>
              <a:gd name="T9" fmla="*/ 288925 h 674"/>
              <a:gd name="T10" fmla="*/ 493712 w 631"/>
              <a:gd name="T11" fmla="*/ 88900 h 674"/>
              <a:gd name="T12" fmla="*/ 346075 w 631"/>
              <a:gd name="T13" fmla="*/ 3175 h 674"/>
              <a:gd name="T14" fmla="*/ 227012 w 631"/>
              <a:gd name="T15" fmla="*/ 103188 h 674"/>
              <a:gd name="T16" fmla="*/ 117475 w 631"/>
              <a:gd name="T17" fmla="*/ 303213 h 674"/>
              <a:gd name="T18" fmla="*/ 36512 w 631"/>
              <a:gd name="T19" fmla="*/ 498475 h 674"/>
              <a:gd name="T20" fmla="*/ 31750 w 631"/>
              <a:gd name="T21" fmla="*/ 908050 h 674"/>
              <a:gd name="T22" fmla="*/ 26987 w 631"/>
              <a:gd name="T23" fmla="*/ 1046163 h 674"/>
              <a:gd name="T24" fmla="*/ 190500 w 631"/>
              <a:gd name="T25" fmla="*/ 1046163 h 674"/>
              <a:gd name="T26" fmla="*/ 390525 w 631"/>
              <a:gd name="T27" fmla="*/ 1050925 h 674"/>
              <a:gd name="T28" fmla="*/ 647700 w 631"/>
              <a:gd name="T29" fmla="*/ 1055688 h 674"/>
              <a:gd name="T30" fmla="*/ 957262 w 631"/>
              <a:gd name="T31" fmla="*/ 1036638 h 67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31"/>
              <a:gd name="T49" fmla="*/ 0 h 674"/>
              <a:gd name="T50" fmla="*/ 631 w 631"/>
              <a:gd name="T51" fmla="*/ 674 h 67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31" h="674">
                <a:moveTo>
                  <a:pt x="603" y="653"/>
                </a:moveTo>
                <a:cubicBezTo>
                  <a:pt x="631" y="645"/>
                  <a:pt x="588" y="643"/>
                  <a:pt x="579" y="617"/>
                </a:cubicBezTo>
                <a:cubicBezTo>
                  <a:pt x="570" y="591"/>
                  <a:pt x="568" y="545"/>
                  <a:pt x="551" y="494"/>
                </a:cubicBezTo>
                <a:cubicBezTo>
                  <a:pt x="534" y="443"/>
                  <a:pt x="500" y="363"/>
                  <a:pt x="476" y="311"/>
                </a:cubicBezTo>
                <a:cubicBezTo>
                  <a:pt x="452" y="259"/>
                  <a:pt x="434" y="224"/>
                  <a:pt x="407" y="182"/>
                </a:cubicBezTo>
                <a:cubicBezTo>
                  <a:pt x="380" y="140"/>
                  <a:pt x="342" y="86"/>
                  <a:pt x="311" y="56"/>
                </a:cubicBezTo>
                <a:cubicBezTo>
                  <a:pt x="280" y="26"/>
                  <a:pt x="246" y="0"/>
                  <a:pt x="218" y="2"/>
                </a:cubicBezTo>
                <a:cubicBezTo>
                  <a:pt x="190" y="4"/>
                  <a:pt x="167" y="34"/>
                  <a:pt x="143" y="65"/>
                </a:cubicBezTo>
                <a:cubicBezTo>
                  <a:pt x="119" y="96"/>
                  <a:pt x="94" y="150"/>
                  <a:pt x="74" y="191"/>
                </a:cubicBezTo>
                <a:cubicBezTo>
                  <a:pt x="54" y="232"/>
                  <a:pt x="32" y="250"/>
                  <a:pt x="23" y="314"/>
                </a:cubicBezTo>
                <a:cubicBezTo>
                  <a:pt x="14" y="378"/>
                  <a:pt x="21" y="515"/>
                  <a:pt x="20" y="572"/>
                </a:cubicBezTo>
                <a:cubicBezTo>
                  <a:pt x="19" y="629"/>
                  <a:pt x="0" y="644"/>
                  <a:pt x="17" y="659"/>
                </a:cubicBezTo>
                <a:cubicBezTo>
                  <a:pt x="34" y="674"/>
                  <a:pt x="82" y="659"/>
                  <a:pt x="120" y="659"/>
                </a:cubicBezTo>
                <a:cubicBezTo>
                  <a:pt x="158" y="659"/>
                  <a:pt x="198" y="661"/>
                  <a:pt x="246" y="662"/>
                </a:cubicBezTo>
                <a:cubicBezTo>
                  <a:pt x="294" y="663"/>
                  <a:pt x="349" y="666"/>
                  <a:pt x="408" y="665"/>
                </a:cubicBezTo>
                <a:cubicBezTo>
                  <a:pt x="467" y="664"/>
                  <a:pt x="571" y="661"/>
                  <a:pt x="603" y="653"/>
                </a:cubicBezTo>
                <a:close/>
              </a:path>
            </a:pathLst>
          </a:cu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26" name="Freeform 24"/>
          <p:cNvSpPr>
            <a:spLocks/>
          </p:cNvSpPr>
          <p:nvPr/>
        </p:nvSpPr>
        <p:spPr bwMode="auto">
          <a:xfrm>
            <a:off x="929481" y="2819279"/>
            <a:ext cx="4857750" cy="3175"/>
          </a:xfrm>
          <a:custGeom>
            <a:avLst/>
            <a:gdLst>
              <a:gd name="T0" fmla="*/ 0 w 3060"/>
              <a:gd name="T1" fmla="*/ 0 h 2"/>
              <a:gd name="T2" fmla="*/ 4857750 w 3060"/>
              <a:gd name="T3" fmla="*/ 3175 h 2"/>
              <a:gd name="T4" fmla="*/ 0 60000 65536"/>
              <a:gd name="T5" fmla="*/ 0 60000 65536"/>
              <a:gd name="T6" fmla="*/ 0 w 3060"/>
              <a:gd name="T7" fmla="*/ 0 h 2"/>
              <a:gd name="T8" fmla="*/ 3060 w 3060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60" h="2">
                <a:moveTo>
                  <a:pt x="0" y="0"/>
                </a:moveTo>
                <a:lnTo>
                  <a:pt x="3060" y="2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227" name="Freeform 30"/>
          <p:cNvSpPr>
            <a:spLocks/>
          </p:cNvSpPr>
          <p:nvPr/>
        </p:nvSpPr>
        <p:spPr bwMode="auto">
          <a:xfrm>
            <a:off x="929481" y="3101854"/>
            <a:ext cx="4845050" cy="6350"/>
          </a:xfrm>
          <a:custGeom>
            <a:avLst/>
            <a:gdLst>
              <a:gd name="T0" fmla="*/ 0 w 3052"/>
              <a:gd name="T1" fmla="*/ 6350 h 4"/>
              <a:gd name="T2" fmla="*/ 4845050 w 3052"/>
              <a:gd name="T3" fmla="*/ 0 h 4"/>
              <a:gd name="T4" fmla="*/ 0 60000 65536"/>
              <a:gd name="T5" fmla="*/ 0 60000 65536"/>
              <a:gd name="T6" fmla="*/ 0 w 3052"/>
              <a:gd name="T7" fmla="*/ 0 h 4"/>
              <a:gd name="T8" fmla="*/ 3052 w 3052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052" h="4">
                <a:moveTo>
                  <a:pt x="0" y="4"/>
                </a:moveTo>
                <a:lnTo>
                  <a:pt x="3052" y="0"/>
                </a:lnTo>
              </a:path>
            </a:pathLst>
          </a:custGeom>
          <a:noFill/>
          <a:ln w="12700">
            <a:solidFill>
              <a:srgbClr val="4D4D4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39" name="Text Box 95"/>
          <p:cNvSpPr txBox="1">
            <a:spLocks noChangeArrowheads="1"/>
          </p:cNvSpPr>
          <p:nvPr/>
        </p:nvSpPr>
        <p:spPr bwMode="auto">
          <a:xfrm>
            <a:off x="5266531" y="2731966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42" name="Text Box 98"/>
          <p:cNvSpPr txBox="1">
            <a:spLocks noChangeArrowheads="1"/>
          </p:cNvSpPr>
          <p:nvPr/>
        </p:nvSpPr>
        <p:spPr bwMode="auto">
          <a:xfrm>
            <a:off x="2256631" y="3417766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</a:t>
            </a: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3" name="Group 119"/>
          <p:cNvGrpSpPr>
            <a:grpSpLocks/>
          </p:cNvGrpSpPr>
          <p:nvPr/>
        </p:nvGrpSpPr>
        <p:grpSpPr bwMode="auto">
          <a:xfrm>
            <a:off x="1735931" y="3341566"/>
            <a:ext cx="3454400" cy="101600"/>
            <a:chOff x="1016" y="1968"/>
            <a:chExt cx="2176" cy="64"/>
          </a:xfrm>
        </p:grpSpPr>
        <p:sp>
          <p:nvSpPr>
            <p:cNvPr id="8237" name="Oval 115"/>
            <p:cNvSpPr>
              <a:spLocks noChangeArrowheads="1"/>
            </p:cNvSpPr>
            <p:nvPr/>
          </p:nvSpPr>
          <p:spPr bwMode="auto">
            <a:xfrm>
              <a:off x="1016" y="1976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8238" name="Oval 116"/>
            <p:cNvSpPr>
              <a:spLocks noChangeArrowheads="1"/>
            </p:cNvSpPr>
            <p:nvPr/>
          </p:nvSpPr>
          <p:spPr bwMode="auto">
            <a:xfrm>
              <a:off x="1976" y="1984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8239" name="Oval 117"/>
            <p:cNvSpPr>
              <a:spLocks noChangeArrowheads="1"/>
            </p:cNvSpPr>
            <p:nvPr/>
          </p:nvSpPr>
          <p:spPr bwMode="auto">
            <a:xfrm>
              <a:off x="2560" y="1968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8240" name="Oval 62"/>
            <p:cNvSpPr>
              <a:spLocks noChangeArrowheads="1"/>
            </p:cNvSpPr>
            <p:nvPr/>
          </p:nvSpPr>
          <p:spPr bwMode="auto">
            <a:xfrm>
              <a:off x="3144" y="1976"/>
              <a:ext cx="48" cy="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</p:grpSp>
      <p:sp>
        <p:nvSpPr>
          <p:cNvPr id="6271" name="Freeform 127"/>
          <p:cNvSpPr>
            <a:spLocks/>
          </p:cNvSpPr>
          <p:nvPr/>
        </p:nvSpPr>
        <p:spPr bwMode="auto">
          <a:xfrm>
            <a:off x="4221956" y="3389191"/>
            <a:ext cx="930275" cy="568325"/>
          </a:xfrm>
          <a:custGeom>
            <a:avLst/>
            <a:gdLst>
              <a:gd name="T0" fmla="*/ 930275 w 586"/>
              <a:gd name="T1" fmla="*/ 28575 h 358"/>
              <a:gd name="T2" fmla="*/ 749300 w 586"/>
              <a:gd name="T3" fmla="*/ 9525 h 358"/>
              <a:gd name="T4" fmla="*/ 192088 w 586"/>
              <a:gd name="T5" fmla="*/ 14288 h 358"/>
              <a:gd name="T6" fmla="*/ 15875 w 586"/>
              <a:gd name="T7" fmla="*/ 28575 h 358"/>
              <a:gd name="T8" fmla="*/ 92075 w 586"/>
              <a:gd name="T9" fmla="*/ 180975 h 358"/>
              <a:gd name="T10" fmla="*/ 244475 w 586"/>
              <a:gd name="T11" fmla="*/ 485775 h 358"/>
              <a:gd name="T12" fmla="*/ 396875 w 586"/>
              <a:gd name="T13" fmla="*/ 561975 h 358"/>
              <a:gd name="T14" fmla="*/ 630238 w 586"/>
              <a:gd name="T15" fmla="*/ 442913 h 358"/>
              <a:gd name="T16" fmla="*/ 815975 w 586"/>
              <a:gd name="T17" fmla="*/ 180975 h 358"/>
              <a:gd name="T18" fmla="*/ 930275 w 586"/>
              <a:gd name="T19" fmla="*/ 28575 h 3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6"/>
              <a:gd name="T31" fmla="*/ 0 h 358"/>
              <a:gd name="T32" fmla="*/ 586 w 586"/>
              <a:gd name="T33" fmla="*/ 358 h 35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6" h="358">
                <a:moveTo>
                  <a:pt x="586" y="18"/>
                </a:moveTo>
                <a:cubicBezTo>
                  <a:pt x="575" y="0"/>
                  <a:pt x="549" y="7"/>
                  <a:pt x="472" y="6"/>
                </a:cubicBezTo>
                <a:cubicBezTo>
                  <a:pt x="395" y="5"/>
                  <a:pt x="198" y="7"/>
                  <a:pt x="121" y="9"/>
                </a:cubicBezTo>
                <a:cubicBezTo>
                  <a:pt x="44" y="11"/>
                  <a:pt x="20" y="1"/>
                  <a:pt x="10" y="18"/>
                </a:cubicBezTo>
                <a:cubicBezTo>
                  <a:pt x="0" y="35"/>
                  <a:pt x="34" y="66"/>
                  <a:pt x="58" y="114"/>
                </a:cubicBezTo>
                <a:cubicBezTo>
                  <a:pt x="82" y="162"/>
                  <a:pt x="122" y="266"/>
                  <a:pt x="154" y="306"/>
                </a:cubicBezTo>
                <a:cubicBezTo>
                  <a:pt x="186" y="346"/>
                  <a:pt x="210" y="358"/>
                  <a:pt x="250" y="354"/>
                </a:cubicBezTo>
                <a:cubicBezTo>
                  <a:pt x="290" y="350"/>
                  <a:pt x="353" y="319"/>
                  <a:pt x="397" y="279"/>
                </a:cubicBezTo>
                <a:cubicBezTo>
                  <a:pt x="441" y="239"/>
                  <a:pt x="482" y="158"/>
                  <a:pt x="514" y="114"/>
                </a:cubicBezTo>
                <a:cubicBezTo>
                  <a:pt x="546" y="70"/>
                  <a:pt x="571" y="38"/>
                  <a:pt x="586" y="18"/>
                </a:cubicBezTo>
                <a:close/>
              </a:path>
            </a:pathLst>
          </a:custGeom>
          <a:solidFill>
            <a:srgbClr val="3399FF">
              <a:alpha val="43921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1" name="Text Box 97"/>
          <p:cNvSpPr txBox="1">
            <a:spLocks noChangeArrowheads="1"/>
          </p:cNvSpPr>
          <p:nvPr/>
        </p:nvSpPr>
        <p:spPr bwMode="auto">
          <a:xfrm>
            <a:off x="4441031" y="3417766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</a:t>
            </a: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38" name="Text Box 94"/>
          <p:cNvSpPr txBox="1">
            <a:spLocks noChangeArrowheads="1"/>
          </p:cNvSpPr>
          <p:nvPr/>
        </p:nvSpPr>
        <p:spPr bwMode="auto">
          <a:xfrm>
            <a:off x="3475831" y="2808166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sp>
        <p:nvSpPr>
          <p:cNvPr id="8234" name="Oval 53"/>
          <p:cNvSpPr>
            <a:spLocks noChangeArrowheads="1"/>
          </p:cNvSpPr>
          <p:nvPr/>
        </p:nvSpPr>
        <p:spPr bwMode="auto">
          <a:xfrm>
            <a:off x="821531" y="2782766"/>
            <a:ext cx="71438" cy="7143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240" name="Text Box 96"/>
          <p:cNvSpPr txBox="1">
            <a:spLocks noChangeArrowheads="1"/>
          </p:cNvSpPr>
          <p:nvPr/>
        </p:nvSpPr>
        <p:spPr bwMode="auto">
          <a:xfrm>
            <a:off x="961231" y="2731966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</a:t>
            </a:r>
          </a:p>
        </p:txBody>
      </p:sp>
      <p:sp>
        <p:nvSpPr>
          <p:cNvPr id="6258" name="Oval 114"/>
          <p:cNvSpPr>
            <a:spLocks noChangeArrowheads="1"/>
          </p:cNvSpPr>
          <p:nvPr/>
        </p:nvSpPr>
        <p:spPr bwMode="auto">
          <a:xfrm>
            <a:off x="821531" y="2770066"/>
            <a:ext cx="74613" cy="762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35568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7488832" cy="3672408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08343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88840"/>
            <a:ext cx="6984776" cy="3960439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4211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32656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производной к исследованию функций (№7)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3"/>
            <a:ext cx="6984776" cy="4176464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23854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149</TotalTime>
  <Words>282</Words>
  <Application>Microsoft Office PowerPoint</Application>
  <PresentationFormat>Экран (4:3)</PresentationFormat>
  <Paragraphs>59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Применение производной к исследованию функций при решении задач ЕГЭ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14</cp:revision>
  <dcterms:created xsi:type="dcterms:W3CDTF">2018-03-25T08:32:46Z</dcterms:created>
  <dcterms:modified xsi:type="dcterms:W3CDTF">2018-03-25T19:54:48Z</dcterms:modified>
</cp:coreProperties>
</file>